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2" r:id="rId3"/>
    <p:sldId id="258" r:id="rId4"/>
    <p:sldId id="265" r:id="rId5"/>
    <p:sldId id="260" r:id="rId6"/>
    <p:sldId id="261" r:id="rId7"/>
    <p:sldId id="266" r:id="rId8"/>
    <p:sldId id="263" r:id="rId9"/>
    <p:sldId id="264" r:id="rId10"/>
    <p:sldId id="267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</p:sldIdLst>
  <p:sldSz cx="14630400" cy="8229600"/>
  <p:notesSz cx="8229600" cy="14630400"/>
  <p:embeddedFontLst>
    <p:embeddedFont>
      <p:font typeface="Alexandria Semi Bold" panose="020B0604020202020204" charset="-78"/>
      <p:regular r:id="rId21"/>
    </p:embeddedFont>
    <p:embeddedFont>
      <p:font typeface="Sora Light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BD7"/>
    <a:srgbClr val="6FD4FF"/>
    <a:srgbClr val="C11D00"/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E528E3-3538-C352-F432-C4662B5A9D06}" v="300" dt="2025-06-03T13:39:40.968"/>
    <p1510:client id="{8434C3DF-226A-F2E4-93C7-DAA52041AA6B}" v="85" dt="2025-06-03T13:17:40.913"/>
    <p1510:client id="{88E008B0-164C-66C9-DA81-DBEE5322A392}" v="273" dt="2025-06-03T10:03:34.191"/>
    <p1510:client id="{935231D3-FF70-C6BF-255C-9AD53302334A}" v="295" dt="2025-06-03T12:17:46.262"/>
    <p1510:client id="{B1791B77-DA9F-7CD0-BF88-0376BFE438B5}" v="117" dt="2025-06-03T12:29:17.048"/>
    <p1510:client id="{C00A4D5E-3AED-E569-E53A-747616FCCAE4}" v="11" dt="2025-06-04T10:30:25.059"/>
    <p1510:client id="{D6E7AD01-F207-E4F6-C57F-29B47235EFA5}" v="220" dt="2025-06-04T08:43:20.442"/>
    <p1510:client id="{F82400B5-F2E7-E9A7-C0DD-4CCADC0BD8DE}" v="411" dt="2025-06-03T11:26:43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si CLAPE" userId="S::ignasi.clape@datasuits2.onmicrosoft.com::ccdf02e0-1426-4b6b-b231-6c3a2b3b5222" providerId="AD" clId="Web-{88E008B0-164C-66C9-DA81-DBEE5322A392}"/>
    <pc:docChg chg="addSld delSld modSld">
      <pc:chgData name="Ignasi CLAPE" userId="S::ignasi.clape@datasuits2.onmicrosoft.com::ccdf02e0-1426-4b6b-b231-6c3a2b3b5222" providerId="AD" clId="Web-{88E008B0-164C-66C9-DA81-DBEE5322A392}" dt="2025-06-03T10:03:34.191" v="240" actId="20577"/>
      <pc:docMkLst>
        <pc:docMk/>
      </pc:docMkLst>
      <pc:sldChg chg="addSp delSp modSp mod setBg">
        <pc:chgData name="Ignasi CLAPE" userId="S::ignasi.clape@datasuits2.onmicrosoft.com::ccdf02e0-1426-4b6b-b231-6c3a2b3b5222" providerId="AD" clId="Web-{88E008B0-164C-66C9-DA81-DBEE5322A392}" dt="2025-06-03T09:42:26.186" v="25" actId="20577"/>
        <pc:sldMkLst>
          <pc:docMk/>
          <pc:sldMk cId="0" sldId="256"/>
        </pc:sldMkLst>
        <pc:spChg chg="mod">
          <ac:chgData name="Ignasi CLAPE" userId="S::ignasi.clape@datasuits2.onmicrosoft.com::ccdf02e0-1426-4b6b-b231-6c3a2b3b5222" providerId="AD" clId="Web-{88E008B0-164C-66C9-DA81-DBEE5322A392}" dt="2025-06-03T09:41:50.872" v="21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88E008B0-164C-66C9-DA81-DBEE5322A392}" dt="2025-06-03T09:42:26.186" v="25" actId="20577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Ignasi CLAPE" userId="S::ignasi.clape@datasuits2.onmicrosoft.com::ccdf02e0-1426-4b6b-b231-6c3a2b3b5222" providerId="AD" clId="Web-{88E008B0-164C-66C9-DA81-DBEE5322A392}" dt="2025-06-03T09:38:42.633" v="3"/>
          <ac:spMkLst>
            <pc:docMk/>
            <pc:sldMk cId="0" sldId="256"/>
            <ac:spMk id="8" creationId="{00000000-0000-0000-0000-000000000000}"/>
          </ac:spMkLst>
        </pc:spChg>
        <pc:spChg chg="add mod">
          <ac:chgData name="Ignasi CLAPE" userId="S::ignasi.clape@datasuits2.onmicrosoft.com::ccdf02e0-1426-4b6b-b231-6c3a2b3b5222" providerId="AD" clId="Web-{88E008B0-164C-66C9-DA81-DBEE5322A392}" dt="2025-06-03T09:41:11.231" v="15"/>
          <ac:spMkLst>
            <pc:docMk/>
            <pc:sldMk cId="0" sldId="256"/>
            <ac:spMk id="9" creationId="{E8CBC79A-5C42-59DF-B26D-F22FDB30F0C2}"/>
          </ac:spMkLst>
        </pc:spChg>
        <pc:spChg chg="add del">
          <ac:chgData name="Ignasi CLAPE" userId="S::ignasi.clape@datasuits2.onmicrosoft.com::ccdf02e0-1426-4b6b-b231-6c3a2b3b5222" providerId="AD" clId="Web-{88E008B0-164C-66C9-DA81-DBEE5322A392}" dt="2025-06-03T09:42:23.483" v="24"/>
          <ac:spMkLst>
            <pc:docMk/>
            <pc:sldMk cId="0" sldId="256"/>
            <ac:spMk id="10" creationId="{D5585BCF-46F9-1729-A06A-5847045CA0A9}"/>
          </ac:spMkLst>
        </pc:spChg>
        <pc:picChg chg="del">
          <ac:chgData name="Ignasi CLAPE" userId="S::ignasi.clape@datasuits2.onmicrosoft.com::ccdf02e0-1426-4b6b-b231-6c3a2b3b5222" providerId="AD" clId="Web-{88E008B0-164C-66C9-DA81-DBEE5322A392}" dt="2025-06-03T09:38:19.695" v="0"/>
          <ac:picMkLst>
            <pc:docMk/>
            <pc:sldMk cId="0" sldId="256"/>
            <ac:picMk id="7" creationId="{00000000-0000-0000-0000-000000000000}"/>
          </ac:picMkLst>
        </pc:picChg>
      </pc:sldChg>
      <pc:sldChg chg="modSp mod setBg">
        <pc:chgData name="Ignasi CLAPE" userId="S::ignasi.clape@datasuits2.onmicrosoft.com::ccdf02e0-1426-4b6b-b231-6c3a2b3b5222" providerId="AD" clId="Web-{88E008B0-164C-66C9-DA81-DBEE5322A392}" dt="2025-06-03T09:44:35.174" v="54" actId="20577"/>
        <pc:sldMkLst>
          <pc:docMk/>
          <pc:sldMk cId="0" sldId="257"/>
        </pc:sldMkLst>
        <pc:spChg chg="mod">
          <ac:chgData name="Ignasi CLAPE" userId="S::ignasi.clape@datasuits2.onmicrosoft.com::ccdf02e0-1426-4b6b-b231-6c3a2b3b5222" providerId="AD" clId="Web-{88E008B0-164C-66C9-DA81-DBEE5322A392}" dt="2025-06-03T09:44:21.517" v="49" actId="20577"/>
          <ac:spMkLst>
            <pc:docMk/>
            <pc:sldMk cId="0" sldId="257"/>
            <ac:spMk id="25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88E008B0-164C-66C9-DA81-DBEE5322A392}" dt="2025-06-03T09:44:35.174" v="54" actId="20577"/>
          <ac:spMkLst>
            <pc:docMk/>
            <pc:sldMk cId="0" sldId="257"/>
            <ac:spMk id="29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88E008B0-164C-66C9-DA81-DBEE5322A392}" dt="2025-06-03T09:46:37.802" v="77" actId="20577"/>
        <pc:sldMkLst>
          <pc:docMk/>
          <pc:sldMk cId="0" sldId="258"/>
        </pc:sldMkLst>
        <pc:spChg chg="mod">
          <ac:chgData name="Ignasi CLAPE" userId="S::ignasi.clape@datasuits2.onmicrosoft.com::ccdf02e0-1426-4b6b-b231-6c3a2b3b5222" providerId="AD" clId="Web-{88E008B0-164C-66C9-DA81-DBEE5322A392}" dt="2025-06-03T09:45:14.644" v="60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88E008B0-164C-66C9-DA81-DBEE5322A392}" dt="2025-06-03T09:45:58.504" v="68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88E008B0-164C-66C9-DA81-DBEE5322A392}" dt="2025-06-03T09:46:37.802" v="77" actId="20577"/>
          <ac:spMkLst>
            <pc:docMk/>
            <pc:sldMk cId="0" sldId="258"/>
            <ac:spMk id="14" creationId="{00000000-0000-0000-0000-000000000000}"/>
          </ac:spMkLst>
        </pc:spChg>
      </pc:sldChg>
      <pc:sldChg chg="delSp del">
        <pc:chgData name="Ignasi CLAPE" userId="S::ignasi.clape@datasuits2.onmicrosoft.com::ccdf02e0-1426-4b6b-b231-6c3a2b3b5222" providerId="AD" clId="Web-{88E008B0-164C-66C9-DA81-DBEE5322A392}" dt="2025-06-03T09:51:42.373" v="124"/>
        <pc:sldMkLst>
          <pc:docMk/>
          <pc:sldMk cId="0" sldId="259"/>
        </pc:sldMkLst>
        <pc:spChg chg="del">
          <ac:chgData name="Ignasi CLAPE" userId="S::ignasi.clape@datasuits2.onmicrosoft.com::ccdf02e0-1426-4b6b-b231-6c3a2b3b5222" providerId="AD" clId="Web-{88E008B0-164C-66C9-DA81-DBEE5322A392}" dt="2025-06-03T09:47:28.163" v="78"/>
          <ac:spMkLst>
            <pc:docMk/>
            <pc:sldMk cId="0" sldId="259"/>
            <ac:spMk id="4" creationId="{00000000-0000-0000-0000-000000000000}"/>
          </ac:spMkLst>
        </pc:spChg>
        <pc:spChg chg="del">
          <ac:chgData name="Ignasi CLAPE" userId="S::ignasi.clape@datasuits2.onmicrosoft.com::ccdf02e0-1426-4b6b-b231-6c3a2b3b5222" providerId="AD" clId="Web-{88E008B0-164C-66C9-DA81-DBEE5322A392}" dt="2025-06-03T09:47:36.351" v="79"/>
          <ac:spMkLst>
            <pc:docMk/>
            <pc:sldMk cId="0" sldId="259"/>
            <ac:spMk id="5" creationId="{00000000-0000-0000-0000-000000000000}"/>
          </ac:spMkLst>
        </pc:spChg>
        <pc:picChg chg="del">
          <ac:chgData name="Ignasi CLAPE" userId="S::ignasi.clape@datasuits2.onmicrosoft.com::ccdf02e0-1426-4b6b-b231-6c3a2b3b5222" providerId="AD" clId="Web-{88E008B0-164C-66C9-DA81-DBEE5322A392}" dt="2025-06-03T09:48:08.930" v="81"/>
          <ac:picMkLst>
            <pc:docMk/>
            <pc:sldMk cId="0" sldId="259"/>
            <ac:picMk id="3" creationId="{00000000-0000-0000-0000-000000000000}"/>
          </ac:picMkLst>
        </pc:picChg>
      </pc:sldChg>
      <pc:sldChg chg="addSp delSp modSp">
        <pc:chgData name="Ignasi CLAPE" userId="S::ignasi.clape@datasuits2.onmicrosoft.com::ccdf02e0-1426-4b6b-b231-6c3a2b3b5222" providerId="AD" clId="Web-{88E008B0-164C-66C9-DA81-DBEE5322A392}" dt="2025-06-03T09:56:54.992" v="184" actId="1076"/>
        <pc:sldMkLst>
          <pc:docMk/>
          <pc:sldMk cId="0" sldId="260"/>
        </pc:sldMkLst>
        <pc:spChg chg="mod">
          <ac:chgData name="Ignasi CLAPE" userId="S::ignasi.clape@datasuits2.onmicrosoft.com::ccdf02e0-1426-4b6b-b231-6c3a2b3b5222" providerId="AD" clId="Web-{88E008B0-164C-66C9-DA81-DBEE5322A392}" dt="2025-06-03T09:51:51.858" v="126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88E008B0-164C-66C9-DA81-DBEE5322A392}" dt="2025-06-03T09:52:18.531" v="129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88E008B0-164C-66C9-DA81-DBEE5322A392}" dt="2025-06-03T09:56:54.992" v="184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88E008B0-164C-66C9-DA81-DBEE5322A392}" dt="2025-06-03T09:52:10.562" v="128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88E008B0-164C-66C9-DA81-DBEE5322A392}" dt="2025-06-03T09:56:35.397" v="181" actId="1076"/>
          <ac:spMkLst>
            <pc:docMk/>
            <pc:sldMk cId="0" sldId="260"/>
            <ac:spMk id="8" creationId="{00000000-0000-0000-0000-000000000000}"/>
          </ac:spMkLst>
        </pc:spChg>
        <pc:spChg chg="add del">
          <ac:chgData name="Ignasi CLAPE" userId="S::ignasi.clape@datasuits2.onmicrosoft.com::ccdf02e0-1426-4b6b-b231-6c3a2b3b5222" providerId="AD" clId="Web-{88E008B0-164C-66C9-DA81-DBEE5322A392}" dt="2025-06-03T09:53:08.360" v="134"/>
          <ac:spMkLst>
            <pc:docMk/>
            <pc:sldMk cId="0" sldId="260"/>
            <ac:spMk id="9" creationId="{DD70EFF4-B040-2F2E-FC1F-27CE295DC118}"/>
          </ac:spMkLst>
        </pc:spChg>
        <pc:spChg chg="add mod">
          <ac:chgData name="Ignasi CLAPE" userId="S::ignasi.clape@datasuits2.onmicrosoft.com::ccdf02e0-1426-4b6b-b231-6c3a2b3b5222" providerId="AD" clId="Web-{88E008B0-164C-66C9-DA81-DBEE5322A392}" dt="2025-06-03T09:53:21.626" v="135"/>
          <ac:spMkLst>
            <pc:docMk/>
            <pc:sldMk cId="0" sldId="260"/>
            <ac:spMk id="10" creationId="{83B1ACD6-6EC4-F990-1F8A-50DF81E17D5E}"/>
          </ac:spMkLst>
        </pc:spChg>
        <pc:spChg chg="add mod">
          <ac:chgData name="Ignasi CLAPE" userId="S::ignasi.clape@datasuits2.onmicrosoft.com::ccdf02e0-1426-4b6b-b231-6c3a2b3b5222" providerId="AD" clId="Web-{88E008B0-164C-66C9-DA81-DBEE5322A392}" dt="2025-06-03T09:56:07.834" v="179" actId="1076"/>
          <ac:spMkLst>
            <pc:docMk/>
            <pc:sldMk cId="0" sldId="260"/>
            <ac:spMk id="11" creationId="{4FDAEE4F-F6BC-FA1F-943D-25D5F83E33D1}"/>
          </ac:spMkLst>
        </pc:spChg>
        <pc:spChg chg="add del">
          <ac:chgData name="Ignasi CLAPE" userId="S::ignasi.clape@datasuits2.onmicrosoft.com::ccdf02e0-1426-4b6b-b231-6c3a2b3b5222" providerId="AD" clId="Web-{88E008B0-164C-66C9-DA81-DBEE5322A392}" dt="2025-06-03T09:53:57.143" v="138"/>
          <ac:spMkLst>
            <pc:docMk/>
            <pc:sldMk cId="0" sldId="260"/>
            <ac:spMk id="12" creationId="{62E2B6AB-B435-F484-8A22-370C3DE86E04}"/>
          </ac:spMkLst>
        </pc:spChg>
        <pc:spChg chg="add del">
          <ac:chgData name="Ignasi CLAPE" userId="S::ignasi.clape@datasuits2.onmicrosoft.com::ccdf02e0-1426-4b6b-b231-6c3a2b3b5222" providerId="AD" clId="Web-{88E008B0-164C-66C9-DA81-DBEE5322A392}" dt="2025-06-03T09:54:05.862" v="140"/>
          <ac:spMkLst>
            <pc:docMk/>
            <pc:sldMk cId="0" sldId="260"/>
            <ac:spMk id="13" creationId="{E375F942-0B55-9D0C-C775-831C76DD1321}"/>
          </ac:spMkLst>
        </pc:spChg>
        <pc:spChg chg="add mod">
          <ac:chgData name="Ignasi CLAPE" userId="S::ignasi.clape@datasuits2.onmicrosoft.com::ccdf02e0-1426-4b6b-b231-6c3a2b3b5222" providerId="AD" clId="Web-{88E008B0-164C-66C9-DA81-DBEE5322A392}" dt="2025-06-03T09:55:57.350" v="178" actId="14100"/>
          <ac:spMkLst>
            <pc:docMk/>
            <pc:sldMk cId="0" sldId="260"/>
            <ac:spMk id="14" creationId="{9320B798-B792-6058-A065-3C9EAA354B7C}"/>
          </ac:spMkLst>
        </pc:spChg>
      </pc:sldChg>
      <pc:sldChg chg="addSp delSp modSp">
        <pc:chgData name="Ignasi CLAPE" userId="S::ignasi.clape@datasuits2.onmicrosoft.com::ccdf02e0-1426-4b6b-b231-6c3a2b3b5222" providerId="AD" clId="Web-{88E008B0-164C-66C9-DA81-DBEE5322A392}" dt="2025-06-03T10:03:34.191" v="240" actId="20577"/>
        <pc:sldMkLst>
          <pc:docMk/>
          <pc:sldMk cId="0" sldId="261"/>
        </pc:sldMkLst>
        <pc:spChg chg="mod">
          <ac:chgData name="Ignasi CLAPE" userId="S::ignasi.clape@datasuits2.onmicrosoft.com::ccdf02e0-1426-4b6b-b231-6c3a2b3b5222" providerId="AD" clId="Web-{88E008B0-164C-66C9-DA81-DBEE5322A392}" dt="2025-06-03T09:59:01.995" v="219" actId="1076"/>
          <ac:spMkLst>
            <pc:docMk/>
            <pc:sldMk cId="0" sldId="261"/>
            <ac:spMk id="2" creationId="{00000000-0000-0000-0000-000000000000}"/>
          </ac:spMkLst>
        </pc:spChg>
        <pc:spChg chg="del">
          <ac:chgData name="Ignasi CLAPE" userId="S::ignasi.clape@datasuits2.onmicrosoft.com::ccdf02e0-1426-4b6b-b231-6c3a2b3b5222" providerId="AD" clId="Web-{88E008B0-164C-66C9-DA81-DBEE5322A392}" dt="2025-06-03T09:58:15.932" v="212"/>
          <ac:spMkLst>
            <pc:docMk/>
            <pc:sldMk cId="0" sldId="261"/>
            <ac:spMk id="3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88E008B0-164C-66C9-DA81-DBEE5322A392}" dt="2025-06-03T10:03:34.191" v="240" actId="20577"/>
          <ac:spMkLst>
            <pc:docMk/>
            <pc:sldMk cId="0" sldId="261"/>
            <ac:spMk id="7" creationId="{00000000-0000-0000-0000-000000000000}"/>
          </ac:spMkLst>
        </pc:spChg>
        <pc:picChg chg="mod modCrop">
          <ac:chgData name="Ignasi CLAPE" userId="S::ignasi.clape@datasuits2.onmicrosoft.com::ccdf02e0-1426-4b6b-b231-6c3a2b3b5222" providerId="AD" clId="Web-{88E008B0-164C-66C9-DA81-DBEE5322A392}" dt="2025-06-03T09:59:22.980" v="222" actId="1076"/>
          <ac:picMkLst>
            <pc:docMk/>
            <pc:sldMk cId="0" sldId="261"/>
            <ac:picMk id="4" creationId="{00000000-0000-0000-0000-000000000000}"/>
          </ac:picMkLst>
        </pc:picChg>
        <pc:picChg chg="del mod">
          <ac:chgData name="Ignasi CLAPE" userId="S::ignasi.clape@datasuits2.onmicrosoft.com::ccdf02e0-1426-4b6b-b231-6c3a2b3b5222" providerId="AD" clId="Web-{88E008B0-164C-66C9-DA81-DBEE5322A392}" dt="2025-06-03T09:59:34.575" v="226"/>
          <ac:picMkLst>
            <pc:docMk/>
            <pc:sldMk cId="0" sldId="261"/>
            <ac:picMk id="5" creationId="{00000000-0000-0000-0000-000000000000}"/>
          </ac:picMkLst>
        </pc:picChg>
        <pc:picChg chg="del">
          <ac:chgData name="Ignasi CLAPE" userId="S::ignasi.clape@datasuits2.onmicrosoft.com::ccdf02e0-1426-4b6b-b231-6c3a2b3b5222" providerId="AD" clId="Web-{88E008B0-164C-66C9-DA81-DBEE5322A392}" dt="2025-06-03T09:57:13.617" v="185"/>
          <ac:picMkLst>
            <pc:docMk/>
            <pc:sldMk cId="0" sldId="261"/>
            <ac:picMk id="6" creationId="{00000000-0000-0000-0000-000000000000}"/>
          </ac:picMkLst>
        </pc:picChg>
        <pc:picChg chg="add mod modCrop">
          <ac:chgData name="Ignasi CLAPE" userId="S::ignasi.clape@datasuits2.onmicrosoft.com::ccdf02e0-1426-4b6b-b231-6c3a2b3b5222" providerId="AD" clId="Web-{88E008B0-164C-66C9-DA81-DBEE5322A392}" dt="2025-06-03T10:02:26.954" v="239"/>
          <ac:picMkLst>
            <pc:docMk/>
            <pc:sldMk cId="0" sldId="261"/>
            <ac:picMk id="8" creationId="{F245C3DF-3B1B-2B62-0B93-43A5AFE5A6C8}"/>
          </ac:picMkLst>
        </pc:picChg>
      </pc:sldChg>
      <pc:sldChg chg="addSp modSp new">
        <pc:chgData name="Ignasi CLAPE" userId="S::ignasi.clape@datasuits2.onmicrosoft.com::ccdf02e0-1426-4b6b-b231-6c3a2b3b5222" providerId="AD" clId="Web-{88E008B0-164C-66C9-DA81-DBEE5322A392}" dt="2025-06-03T09:50:35.137" v="123" actId="1076"/>
        <pc:sldMkLst>
          <pc:docMk/>
          <pc:sldMk cId="1261370850" sldId="265"/>
        </pc:sldMkLst>
        <pc:spChg chg="add mod">
          <ac:chgData name="Ignasi CLAPE" userId="S::ignasi.clape@datasuits2.onmicrosoft.com::ccdf02e0-1426-4b6b-b231-6c3a2b3b5222" providerId="AD" clId="Web-{88E008B0-164C-66C9-DA81-DBEE5322A392}" dt="2025-06-03T09:50:25.496" v="121" actId="20577"/>
          <ac:spMkLst>
            <pc:docMk/>
            <pc:sldMk cId="1261370850" sldId="265"/>
            <ac:spMk id="4" creationId="{C00316F6-74FB-6C05-1F16-1978D05E62BC}"/>
          </ac:spMkLst>
        </pc:spChg>
        <pc:picChg chg="add mod modCrop">
          <ac:chgData name="Ignasi CLAPE" userId="S::ignasi.clape@datasuits2.onmicrosoft.com::ccdf02e0-1426-4b6b-b231-6c3a2b3b5222" providerId="AD" clId="Web-{88E008B0-164C-66C9-DA81-DBEE5322A392}" dt="2025-06-03T09:50:35.137" v="123" actId="1076"/>
          <ac:picMkLst>
            <pc:docMk/>
            <pc:sldMk cId="1261370850" sldId="265"/>
            <ac:picMk id="2" creationId="{6F381482-2546-A0E8-15A3-D4C0DAFAEE82}"/>
          </ac:picMkLst>
        </pc:picChg>
      </pc:sldChg>
    </pc:docChg>
  </pc:docChgLst>
  <pc:docChgLst>
    <pc:chgData name="Ignasi CLAPE" userId="S::ignasi.clape@datasuits2.onmicrosoft.com::ccdf02e0-1426-4b6b-b231-6c3a2b3b5222" providerId="AD" clId="Web-{C00A4D5E-3AED-E569-E53A-747616FCCAE4}"/>
    <pc:docChg chg="modSld">
      <pc:chgData name="Ignasi CLAPE" userId="S::ignasi.clape@datasuits2.onmicrosoft.com::ccdf02e0-1426-4b6b-b231-6c3a2b3b5222" providerId="AD" clId="Web-{C00A4D5E-3AED-E569-E53A-747616FCCAE4}" dt="2025-06-04T10:30:25.059" v="10" actId="20577"/>
      <pc:docMkLst>
        <pc:docMk/>
      </pc:docMkLst>
      <pc:sldChg chg="delSp modSp">
        <pc:chgData name="Ignasi CLAPE" userId="S::ignasi.clape@datasuits2.onmicrosoft.com::ccdf02e0-1426-4b6b-b231-6c3a2b3b5222" providerId="AD" clId="Web-{C00A4D5E-3AED-E569-E53A-747616FCCAE4}" dt="2025-06-04T10:29:18.166" v="5"/>
        <pc:sldMkLst>
          <pc:docMk/>
          <pc:sldMk cId="0" sldId="264"/>
        </pc:sldMkLst>
        <pc:spChg chg="mod">
          <ac:chgData name="Ignasi CLAPE" userId="S::ignasi.clape@datasuits2.onmicrosoft.com::ccdf02e0-1426-4b6b-b231-6c3a2b3b5222" providerId="AD" clId="Web-{C00A4D5E-3AED-E569-E53A-747616FCCAE4}" dt="2025-06-04T10:28:28.054" v="2" actId="14100"/>
          <ac:spMkLst>
            <pc:docMk/>
            <pc:sldMk cId="0" sldId="264"/>
            <ac:spMk id="6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C00A4D5E-3AED-E569-E53A-747616FCCAE4}" dt="2025-06-04T10:28:33.398" v="3" actId="14100"/>
          <ac:spMkLst>
            <pc:docMk/>
            <pc:sldMk cId="0" sldId="264"/>
            <ac:spMk id="8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C00A4D5E-3AED-E569-E53A-747616FCCAE4}" dt="2025-06-04T10:28:41.102" v="4" actId="14100"/>
          <ac:spMkLst>
            <pc:docMk/>
            <pc:sldMk cId="0" sldId="264"/>
            <ac:spMk id="10" creationId="{00000000-0000-0000-0000-000000000000}"/>
          </ac:spMkLst>
        </pc:spChg>
        <pc:grpChg chg="del">
          <ac:chgData name="Ignasi CLAPE" userId="S::ignasi.clape@datasuits2.onmicrosoft.com::ccdf02e0-1426-4b6b-b231-6c3a2b3b5222" providerId="AD" clId="Web-{C00A4D5E-3AED-E569-E53A-747616FCCAE4}" dt="2025-06-04T10:29:18.166" v="5"/>
          <ac:grpSpMkLst>
            <pc:docMk/>
            <pc:sldMk cId="0" sldId="264"/>
            <ac:grpSpMk id="13" creationId="{ED322392-40BC-782F-C94E-4B3AB5BA596C}"/>
          </ac:grpSpMkLst>
        </pc:grpChg>
      </pc:sldChg>
      <pc:sldChg chg="modSp">
        <pc:chgData name="Ignasi CLAPE" userId="S::ignasi.clape@datasuits2.onmicrosoft.com::ccdf02e0-1426-4b6b-b231-6c3a2b3b5222" providerId="AD" clId="Web-{C00A4D5E-3AED-E569-E53A-747616FCCAE4}" dt="2025-06-04T10:30:25.059" v="10" actId="20577"/>
        <pc:sldMkLst>
          <pc:docMk/>
          <pc:sldMk cId="1496616198" sldId="275"/>
        </pc:sldMkLst>
        <pc:spChg chg="mod">
          <ac:chgData name="Ignasi CLAPE" userId="S::ignasi.clape@datasuits2.onmicrosoft.com::ccdf02e0-1426-4b6b-b231-6c3a2b3b5222" providerId="AD" clId="Web-{C00A4D5E-3AED-E569-E53A-747616FCCAE4}" dt="2025-06-04T10:30:25.059" v="10" actId="20577"/>
          <ac:spMkLst>
            <pc:docMk/>
            <pc:sldMk cId="1496616198" sldId="275"/>
            <ac:spMk id="6" creationId="{CC74F3FE-7043-19B9-D07C-0E3CED9BBEC3}"/>
          </ac:spMkLst>
        </pc:spChg>
      </pc:sldChg>
    </pc:docChg>
  </pc:docChgLst>
  <pc:docChgLst>
    <pc:chgData name="Ignasi CLAPE" userId="S::ignasi.clape@datasuits2.onmicrosoft.com::ccdf02e0-1426-4b6b-b231-6c3a2b3b5222" providerId="AD" clId="Web-{935231D3-FF70-C6BF-255C-9AD53302334A}"/>
    <pc:docChg chg="addSld delSld modSld addMainMaster delMainMaster">
      <pc:chgData name="Ignasi CLAPE" userId="S::ignasi.clape@datasuits2.onmicrosoft.com::ccdf02e0-1426-4b6b-b231-6c3a2b3b5222" providerId="AD" clId="Web-{935231D3-FF70-C6BF-255C-9AD53302334A}" dt="2025-06-03T12:17:46.262" v="239" actId="20577"/>
      <pc:docMkLst>
        <pc:docMk/>
      </pc:docMkLst>
      <pc:sldChg chg="modSp">
        <pc:chgData name="Ignasi CLAPE" userId="S::ignasi.clape@datasuits2.onmicrosoft.com::ccdf02e0-1426-4b6b-b231-6c3a2b3b5222" providerId="AD" clId="Web-{935231D3-FF70-C6BF-255C-9AD53302334A}" dt="2025-06-03T12:08:41.503" v="222" actId="20577"/>
        <pc:sldMkLst>
          <pc:docMk/>
          <pc:sldMk cId="0" sldId="257"/>
        </pc:sldMkLst>
        <pc:spChg chg="mod">
          <ac:chgData name="Ignasi CLAPE" userId="S::ignasi.clape@datasuits2.onmicrosoft.com::ccdf02e0-1426-4b6b-b231-6c3a2b3b5222" providerId="AD" clId="Web-{935231D3-FF70-C6BF-255C-9AD53302334A}" dt="2025-06-03T12:08:41.503" v="222" actId="2057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54:48.175" v="205" actId="20577"/>
          <ac:spMkLst>
            <pc:docMk/>
            <pc:sldMk cId="0" sldId="257"/>
            <ac:spMk id="25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54:42.971" v="203" actId="20577"/>
          <ac:spMkLst>
            <pc:docMk/>
            <pc:sldMk cId="0" sldId="257"/>
            <ac:spMk id="29" creationId="{00000000-0000-0000-0000-000000000000}"/>
          </ac:spMkLst>
        </pc:spChg>
      </pc:sldChg>
      <pc:sldChg chg="addSp">
        <pc:chgData name="Ignasi CLAPE" userId="S::ignasi.clape@datasuits2.onmicrosoft.com::ccdf02e0-1426-4b6b-b231-6c3a2b3b5222" providerId="AD" clId="Web-{935231D3-FF70-C6BF-255C-9AD53302334A}" dt="2025-06-03T11:28:19.399" v="1"/>
        <pc:sldMkLst>
          <pc:docMk/>
          <pc:sldMk cId="0" sldId="260"/>
        </pc:sldMkLst>
        <pc:spChg chg="add">
          <ac:chgData name="Ignasi CLAPE" userId="S::ignasi.clape@datasuits2.onmicrosoft.com::ccdf02e0-1426-4b6b-b231-6c3a2b3b5222" providerId="AD" clId="Web-{935231D3-FF70-C6BF-255C-9AD53302334A}" dt="2025-06-03T11:28:19.399" v="1"/>
          <ac:spMkLst>
            <pc:docMk/>
            <pc:sldMk cId="0" sldId="260"/>
            <ac:spMk id="12" creationId="{EAC1F63F-798F-DE67-BAB6-C2DB9B1093C9}"/>
          </ac:spMkLst>
        </pc:spChg>
      </pc:sldChg>
      <pc:sldChg chg="addSp">
        <pc:chgData name="Ignasi CLAPE" userId="S::ignasi.clape@datasuits2.onmicrosoft.com::ccdf02e0-1426-4b6b-b231-6c3a2b3b5222" providerId="AD" clId="Web-{935231D3-FF70-C6BF-255C-9AD53302334A}" dt="2025-06-03T11:28:23.931" v="2"/>
        <pc:sldMkLst>
          <pc:docMk/>
          <pc:sldMk cId="0" sldId="261"/>
        </pc:sldMkLst>
        <pc:spChg chg="add">
          <ac:chgData name="Ignasi CLAPE" userId="S::ignasi.clape@datasuits2.onmicrosoft.com::ccdf02e0-1426-4b6b-b231-6c3a2b3b5222" providerId="AD" clId="Web-{935231D3-FF70-C6BF-255C-9AD53302334A}" dt="2025-06-03T11:28:23.931" v="2"/>
          <ac:spMkLst>
            <pc:docMk/>
            <pc:sldMk cId="0" sldId="261"/>
            <ac:spMk id="5" creationId="{E46DC6F9-6DC6-9514-097C-2CBFEE3D386B}"/>
          </ac:spMkLst>
        </pc:spChg>
      </pc:sldChg>
      <pc:sldChg chg="addSp">
        <pc:chgData name="Ignasi CLAPE" userId="S::ignasi.clape@datasuits2.onmicrosoft.com::ccdf02e0-1426-4b6b-b231-6c3a2b3b5222" providerId="AD" clId="Web-{935231D3-FF70-C6BF-255C-9AD53302334A}" dt="2025-06-03T11:28:37.854" v="4"/>
        <pc:sldMkLst>
          <pc:docMk/>
          <pc:sldMk cId="0" sldId="263"/>
        </pc:sldMkLst>
        <pc:spChg chg="add">
          <ac:chgData name="Ignasi CLAPE" userId="S::ignasi.clape@datasuits2.onmicrosoft.com::ccdf02e0-1426-4b6b-b231-6c3a2b3b5222" providerId="AD" clId="Web-{935231D3-FF70-C6BF-255C-9AD53302334A}" dt="2025-06-03T11:28:37.854" v="4"/>
          <ac:spMkLst>
            <pc:docMk/>
            <pc:sldMk cId="0" sldId="263"/>
            <ac:spMk id="5" creationId="{B50B8092-7EF9-2934-9379-98D9135A4BDA}"/>
          </ac:spMkLst>
        </pc:spChg>
      </pc:sldChg>
      <pc:sldChg chg="addSp">
        <pc:chgData name="Ignasi CLAPE" userId="S::ignasi.clape@datasuits2.onmicrosoft.com::ccdf02e0-1426-4b6b-b231-6c3a2b3b5222" providerId="AD" clId="Web-{935231D3-FF70-C6BF-255C-9AD53302334A}" dt="2025-06-03T11:28:42.182" v="5"/>
        <pc:sldMkLst>
          <pc:docMk/>
          <pc:sldMk cId="0" sldId="264"/>
        </pc:sldMkLst>
        <pc:spChg chg="add">
          <ac:chgData name="Ignasi CLAPE" userId="S::ignasi.clape@datasuits2.onmicrosoft.com::ccdf02e0-1426-4b6b-b231-6c3a2b3b5222" providerId="AD" clId="Web-{935231D3-FF70-C6BF-255C-9AD53302334A}" dt="2025-06-03T11:28:42.182" v="5"/>
          <ac:spMkLst>
            <pc:docMk/>
            <pc:sldMk cId="0" sldId="264"/>
            <ac:spMk id="14" creationId="{9327CB23-D043-6ECB-E7DC-D84C12827371}"/>
          </ac:spMkLst>
        </pc:spChg>
      </pc:sldChg>
      <pc:sldChg chg="addSp">
        <pc:chgData name="Ignasi CLAPE" userId="S::ignasi.clape@datasuits2.onmicrosoft.com::ccdf02e0-1426-4b6b-b231-6c3a2b3b5222" providerId="AD" clId="Web-{935231D3-FF70-C6BF-255C-9AD53302334A}" dt="2025-06-03T11:28:12.680" v="0"/>
        <pc:sldMkLst>
          <pc:docMk/>
          <pc:sldMk cId="1261370850" sldId="265"/>
        </pc:sldMkLst>
        <pc:spChg chg="add">
          <ac:chgData name="Ignasi CLAPE" userId="S::ignasi.clape@datasuits2.onmicrosoft.com::ccdf02e0-1426-4b6b-b231-6c3a2b3b5222" providerId="AD" clId="Web-{935231D3-FF70-C6BF-255C-9AD53302334A}" dt="2025-06-03T11:28:12.680" v="0"/>
          <ac:spMkLst>
            <pc:docMk/>
            <pc:sldMk cId="1261370850" sldId="265"/>
            <ac:spMk id="5" creationId="{B655562B-80B2-3555-C6BC-9F78AED303FA}"/>
          </ac:spMkLst>
        </pc:spChg>
      </pc:sldChg>
      <pc:sldChg chg="addSp">
        <pc:chgData name="Ignasi CLAPE" userId="S::ignasi.clape@datasuits2.onmicrosoft.com::ccdf02e0-1426-4b6b-b231-6c3a2b3b5222" providerId="AD" clId="Web-{935231D3-FF70-C6BF-255C-9AD53302334A}" dt="2025-06-03T11:28:34.260" v="3"/>
        <pc:sldMkLst>
          <pc:docMk/>
          <pc:sldMk cId="2724538934" sldId="266"/>
        </pc:sldMkLst>
        <pc:spChg chg="add">
          <ac:chgData name="Ignasi CLAPE" userId="S::ignasi.clape@datasuits2.onmicrosoft.com::ccdf02e0-1426-4b6b-b231-6c3a2b3b5222" providerId="AD" clId="Web-{935231D3-FF70-C6BF-255C-9AD53302334A}" dt="2025-06-03T11:28:34.260" v="3"/>
          <ac:spMkLst>
            <pc:docMk/>
            <pc:sldMk cId="2724538934" sldId="266"/>
            <ac:spMk id="4" creationId="{D5DF4886-9248-75F3-30B5-B91065405637}"/>
          </ac:spMkLst>
        </pc:spChg>
      </pc:sldChg>
      <pc:sldChg chg="addSp">
        <pc:chgData name="Ignasi CLAPE" userId="S::ignasi.clape@datasuits2.onmicrosoft.com::ccdf02e0-1426-4b6b-b231-6c3a2b3b5222" providerId="AD" clId="Web-{935231D3-FF70-C6BF-255C-9AD53302334A}" dt="2025-06-03T11:28:58.918" v="7"/>
        <pc:sldMkLst>
          <pc:docMk/>
          <pc:sldMk cId="1453949745" sldId="267"/>
        </pc:sldMkLst>
        <pc:spChg chg="add">
          <ac:chgData name="Ignasi CLAPE" userId="S::ignasi.clape@datasuits2.onmicrosoft.com::ccdf02e0-1426-4b6b-b231-6c3a2b3b5222" providerId="AD" clId="Web-{935231D3-FF70-C6BF-255C-9AD53302334A}" dt="2025-06-03T11:28:58.918" v="7"/>
          <ac:spMkLst>
            <pc:docMk/>
            <pc:sldMk cId="1453949745" sldId="267"/>
            <ac:spMk id="3" creationId="{D8DE0A83-4DDB-B881-CE70-5813F621C8FF}"/>
          </ac:spMkLst>
        </pc:spChg>
      </pc:sldChg>
      <pc:sldChg chg="add del">
        <pc:chgData name="Ignasi CLAPE" userId="S::ignasi.clape@datasuits2.onmicrosoft.com::ccdf02e0-1426-4b6b-b231-6c3a2b3b5222" providerId="AD" clId="Web-{935231D3-FF70-C6BF-255C-9AD53302334A}" dt="2025-06-03T11:43:48.344" v="111"/>
        <pc:sldMkLst>
          <pc:docMk/>
          <pc:sldMk cId="3041013022" sldId="268"/>
        </pc:sldMkLst>
      </pc:sldChg>
      <pc:sldChg chg="addSp">
        <pc:chgData name="Ignasi CLAPE" userId="S::ignasi.clape@datasuits2.onmicrosoft.com::ccdf02e0-1426-4b6b-b231-6c3a2b3b5222" providerId="AD" clId="Web-{935231D3-FF70-C6BF-255C-9AD53302334A}" dt="2025-06-03T11:29:09.247" v="9"/>
        <pc:sldMkLst>
          <pc:docMk/>
          <pc:sldMk cId="3987434633" sldId="273"/>
        </pc:sldMkLst>
        <pc:spChg chg="add">
          <ac:chgData name="Ignasi CLAPE" userId="S::ignasi.clape@datasuits2.onmicrosoft.com::ccdf02e0-1426-4b6b-b231-6c3a2b3b5222" providerId="AD" clId="Web-{935231D3-FF70-C6BF-255C-9AD53302334A}" dt="2025-06-03T11:29:09.247" v="9"/>
          <ac:spMkLst>
            <pc:docMk/>
            <pc:sldMk cId="3987434633" sldId="273"/>
            <ac:spMk id="5" creationId="{691FA9A0-5ABD-553D-7DEA-9E11CCC7BEB3}"/>
          </ac:spMkLst>
        </pc:spChg>
      </pc:sldChg>
      <pc:sldChg chg="addSp">
        <pc:chgData name="Ignasi CLAPE" userId="S::ignasi.clape@datasuits2.onmicrosoft.com::ccdf02e0-1426-4b6b-b231-6c3a2b3b5222" providerId="AD" clId="Web-{935231D3-FF70-C6BF-255C-9AD53302334A}" dt="2025-06-03T11:29:11.669" v="10"/>
        <pc:sldMkLst>
          <pc:docMk/>
          <pc:sldMk cId="2193362150" sldId="274"/>
        </pc:sldMkLst>
        <pc:spChg chg="add">
          <ac:chgData name="Ignasi CLAPE" userId="S::ignasi.clape@datasuits2.onmicrosoft.com::ccdf02e0-1426-4b6b-b231-6c3a2b3b5222" providerId="AD" clId="Web-{935231D3-FF70-C6BF-255C-9AD53302334A}" dt="2025-06-03T11:29:11.669" v="10"/>
          <ac:spMkLst>
            <pc:docMk/>
            <pc:sldMk cId="2193362150" sldId="274"/>
            <ac:spMk id="5" creationId="{B7330B36-2301-E9ED-5C4D-5996B52C55B6}"/>
          </ac:spMkLst>
        </pc:spChg>
      </pc:sldChg>
      <pc:sldChg chg="addSp">
        <pc:chgData name="Ignasi CLAPE" userId="S::ignasi.clape@datasuits2.onmicrosoft.com::ccdf02e0-1426-4b6b-b231-6c3a2b3b5222" providerId="AD" clId="Web-{935231D3-FF70-C6BF-255C-9AD53302334A}" dt="2025-06-03T11:29:14.825" v="11"/>
        <pc:sldMkLst>
          <pc:docMk/>
          <pc:sldMk cId="1496616198" sldId="275"/>
        </pc:sldMkLst>
        <pc:spChg chg="add">
          <ac:chgData name="Ignasi CLAPE" userId="S::ignasi.clape@datasuits2.onmicrosoft.com::ccdf02e0-1426-4b6b-b231-6c3a2b3b5222" providerId="AD" clId="Web-{935231D3-FF70-C6BF-255C-9AD53302334A}" dt="2025-06-03T11:29:14.825" v="11"/>
          <ac:spMkLst>
            <pc:docMk/>
            <pc:sldMk cId="1496616198" sldId="275"/>
            <ac:spMk id="5" creationId="{5D08A6B2-AF26-14B3-018E-D6E71F125882}"/>
          </ac:spMkLst>
        </pc:spChg>
      </pc:sldChg>
      <pc:sldChg chg="modSp">
        <pc:chgData name="Ignasi CLAPE" userId="S::ignasi.clape@datasuits2.onmicrosoft.com::ccdf02e0-1426-4b6b-b231-6c3a2b3b5222" providerId="AD" clId="Web-{935231D3-FF70-C6BF-255C-9AD53302334A}" dt="2025-06-03T11:38:06.990" v="74" actId="1076"/>
        <pc:sldMkLst>
          <pc:docMk/>
          <pc:sldMk cId="1587327665" sldId="276"/>
        </pc:sldMkLst>
        <pc:spChg chg="mod">
          <ac:chgData name="Ignasi CLAPE" userId="S::ignasi.clape@datasuits2.onmicrosoft.com::ccdf02e0-1426-4b6b-b231-6c3a2b3b5222" providerId="AD" clId="Web-{935231D3-FF70-C6BF-255C-9AD53302334A}" dt="2025-06-03T11:37:04.954" v="68" actId="20577"/>
          <ac:spMkLst>
            <pc:docMk/>
            <pc:sldMk cId="1587327665" sldId="276"/>
            <ac:spMk id="6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29:35.733" v="12"/>
          <ac:spMkLst>
            <pc:docMk/>
            <pc:sldMk cId="1587327665" sldId="276"/>
            <ac:spMk id="7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30:17.627" v="20" actId="14100"/>
          <ac:spMkLst>
            <pc:docMk/>
            <pc:sldMk cId="1587327665" sldId="276"/>
            <ac:spMk id="8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34:37.302" v="50" actId="14100"/>
          <ac:spMkLst>
            <pc:docMk/>
            <pc:sldMk cId="1587327665" sldId="276"/>
            <ac:spMk id="9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37:11.127" v="69" actId="20577"/>
          <ac:spMkLst>
            <pc:docMk/>
            <pc:sldMk cId="1587327665" sldId="276"/>
            <ac:spMk id="11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34:56.460" v="53" actId="1076"/>
          <ac:spMkLst>
            <pc:docMk/>
            <pc:sldMk cId="1587327665" sldId="276"/>
            <ac:spMk id="12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38:06.990" v="74" actId="1076"/>
          <ac:spMkLst>
            <pc:docMk/>
            <pc:sldMk cId="1587327665" sldId="276"/>
            <ac:spMk id="13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34:43.584" v="51" actId="14100"/>
          <ac:spMkLst>
            <pc:docMk/>
            <pc:sldMk cId="1587327665" sldId="276"/>
            <ac:spMk id="14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35:38.057" v="62" actId="20577"/>
          <ac:spMkLst>
            <pc:docMk/>
            <pc:sldMk cId="1587327665" sldId="276"/>
            <ac:spMk id="15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36:55.735" v="66" actId="20577"/>
          <ac:spMkLst>
            <pc:docMk/>
            <pc:sldMk cId="1587327665" sldId="276"/>
            <ac:spMk id="16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37:56.739" v="73" actId="20577"/>
          <ac:spMkLst>
            <pc:docMk/>
            <pc:sldMk cId="1587327665" sldId="276"/>
            <ac:spMk id="17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1:37:43.301" v="71" actId="20577"/>
          <ac:spMkLst>
            <pc:docMk/>
            <pc:sldMk cId="1587327665" sldId="276"/>
            <ac:spMk id="18" creationId="{00000000-0000-0000-0000-000000000000}"/>
          </ac:spMkLst>
        </pc:spChg>
      </pc:sldChg>
      <pc:sldChg chg="addSp delSp modSp new">
        <pc:chgData name="Ignasi CLAPE" userId="S::ignasi.clape@datasuits2.onmicrosoft.com::ccdf02e0-1426-4b6b-b231-6c3a2b3b5222" providerId="AD" clId="Web-{935231D3-FF70-C6BF-255C-9AD53302334A}" dt="2025-06-03T11:42:02.461" v="107" actId="20577"/>
        <pc:sldMkLst>
          <pc:docMk/>
          <pc:sldMk cId="1523882101" sldId="277"/>
        </pc:sldMkLst>
        <pc:spChg chg="add mod">
          <ac:chgData name="Ignasi CLAPE" userId="S::ignasi.clape@datasuits2.onmicrosoft.com::ccdf02e0-1426-4b6b-b231-6c3a2b3b5222" providerId="AD" clId="Web-{935231D3-FF70-C6BF-255C-9AD53302334A}" dt="2025-06-03T11:42:02.461" v="107" actId="20577"/>
          <ac:spMkLst>
            <pc:docMk/>
            <pc:sldMk cId="1523882101" sldId="277"/>
            <ac:spMk id="5" creationId="{A1CA5076-4FC0-6DB3-3A06-358F5042B4AE}"/>
          </ac:spMkLst>
        </pc:spChg>
        <pc:picChg chg="add del mod modCrop">
          <ac:chgData name="Ignasi CLAPE" userId="S::ignasi.clape@datasuits2.onmicrosoft.com::ccdf02e0-1426-4b6b-b231-6c3a2b3b5222" providerId="AD" clId="Web-{935231D3-FF70-C6BF-255C-9AD53302334A}" dt="2025-06-03T11:39:19.996" v="79"/>
          <ac:picMkLst>
            <pc:docMk/>
            <pc:sldMk cId="1523882101" sldId="277"/>
            <ac:picMk id="2" creationId="{8F0AD66B-91D2-D830-386D-3E8724341C78}"/>
          </ac:picMkLst>
        </pc:picChg>
        <pc:picChg chg="add mod modCrop">
          <ac:chgData name="Ignasi CLAPE" userId="S::ignasi.clape@datasuits2.onmicrosoft.com::ccdf02e0-1426-4b6b-b231-6c3a2b3b5222" providerId="AD" clId="Web-{935231D3-FF70-C6BF-255C-9AD53302334A}" dt="2025-06-03T11:40:36.892" v="85" actId="1076"/>
          <ac:picMkLst>
            <pc:docMk/>
            <pc:sldMk cId="1523882101" sldId="277"/>
            <ac:picMk id="3" creationId="{300A6108-84BB-EFD1-3021-AA1653B72283}"/>
          </ac:picMkLst>
        </pc:picChg>
      </pc:sldChg>
      <pc:sldChg chg="add del replId">
        <pc:chgData name="Ignasi CLAPE" userId="S::ignasi.clape@datasuits2.onmicrosoft.com::ccdf02e0-1426-4b6b-b231-6c3a2b3b5222" providerId="AD" clId="Web-{935231D3-FF70-C6BF-255C-9AD53302334A}" dt="2025-06-03T11:29:06.965" v="8"/>
        <pc:sldMkLst>
          <pc:docMk/>
          <pc:sldMk cId="2233267999" sldId="277"/>
        </pc:sldMkLst>
      </pc:sldChg>
      <pc:sldChg chg="addSp delSp modSp new">
        <pc:chgData name="Ignasi CLAPE" userId="S::ignasi.clape@datasuits2.onmicrosoft.com::ccdf02e0-1426-4b6b-b231-6c3a2b3b5222" providerId="AD" clId="Web-{935231D3-FF70-C6BF-255C-9AD53302334A}" dt="2025-06-03T11:53:53.749" v="196" actId="1076"/>
        <pc:sldMkLst>
          <pc:docMk/>
          <pc:sldMk cId="3776909862" sldId="278"/>
        </pc:sldMkLst>
        <pc:spChg chg="add mod">
          <ac:chgData name="Ignasi CLAPE" userId="S::ignasi.clape@datasuits2.onmicrosoft.com::ccdf02e0-1426-4b6b-b231-6c3a2b3b5222" providerId="AD" clId="Web-{935231D3-FF70-C6BF-255C-9AD53302334A}" dt="2025-06-03T11:46:53.892" v="141" actId="1076"/>
          <ac:spMkLst>
            <pc:docMk/>
            <pc:sldMk cId="3776909862" sldId="278"/>
            <ac:spMk id="3" creationId="{87727C67-E52C-4CCA-FA4E-57B9D7830A41}"/>
          </ac:spMkLst>
        </pc:spChg>
        <pc:spChg chg="add del">
          <ac:chgData name="Ignasi CLAPE" userId="S::ignasi.clape@datasuits2.onmicrosoft.com::ccdf02e0-1426-4b6b-b231-6c3a2b3b5222" providerId="AD" clId="Web-{935231D3-FF70-C6BF-255C-9AD53302334A}" dt="2025-06-03T11:50:15.826" v="153"/>
          <ac:spMkLst>
            <pc:docMk/>
            <pc:sldMk cId="3776909862" sldId="278"/>
            <ac:spMk id="4" creationId="{B66BD946-2ECB-89CF-0773-12F0CA3A9B22}"/>
          </ac:spMkLst>
        </pc:spChg>
        <pc:graphicFrameChg chg="add mod modGraphic">
          <ac:chgData name="Ignasi CLAPE" userId="S::ignasi.clape@datasuits2.onmicrosoft.com::ccdf02e0-1426-4b6b-b231-6c3a2b3b5222" providerId="AD" clId="Web-{935231D3-FF70-C6BF-255C-9AD53302334A}" dt="2025-06-03T11:53:53.749" v="196" actId="1076"/>
          <ac:graphicFrameMkLst>
            <pc:docMk/>
            <pc:sldMk cId="3776909862" sldId="278"/>
            <ac:graphicFrameMk id="6" creationId="{EA7286C7-FBD3-ED66-8FF2-F47538F5E6EA}"/>
          </ac:graphicFrameMkLst>
        </pc:graphicFrameChg>
        <pc:picChg chg="add mod modCrop">
          <ac:chgData name="Ignasi CLAPE" userId="S::ignasi.clape@datasuits2.onmicrosoft.com::ccdf02e0-1426-4b6b-b231-6c3a2b3b5222" providerId="AD" clId="Web-{935231D3-FF70-C6BF-255C-9AD53302334A}" dt="2025-06-03T11:45:48.056" v="127" actId="1076"/>
          <ac:picMkLst>
            <pc:docMk/>
            <pc:sldMk cId="3776909862" sldId="278"/>
            <ac:picMk id="2" creationId="{6A7A9B5D-8978-1E88-353F-E69A66959C4B}"/>
          </ac:picMkLst>
        </pc:picChg>
      </pc:sldChg>
      <pc:sldChg chg="modSp add">
        <pc:chgData name="Ignasi CLAPE" userId="S::ignasi.clape@datasuits2.onmicrosoft.com::ccdf02e0-1426-4b6b-b231-6c3a2b3b5222" providerId="AD" clId="Web-{935231D3-FF70-C6BF-255C-9AD53302334A}" dt="2025-06-03T12:17:46.262" v="239" actId="20577"/>
        <pc:sldMkLst>
          <pc:docMk/>
          <pc:sldMk cId="2220687658" sldId="279"/>
        </pc:sldMkLst>
        <pc:spChg chg="mod">
          <ac:chgData name="Ignasi CLAPE" userId="S::ignasi.clape@datasuits2.onmicrosoft.com::ccdf02e0-1426-4b6b-b231-6c3a2b3b5222" providerId="AD" clId="Web-{935231D3-FF70-C6BF-255C-9AD53302334A}" dt="2025-06-03T12:15:27.377" v="227" actId="20577"/>
          <ac:spMkLst>
            <pc:docMk/>
            <pc:sldMk cId="2220687658" sldId="279"/>
            <ac:spMk id="3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2:17:46.262" v="239" actId="20577"/>
          <ac:spMkLst>
            <pc:docMk/>
            <pc:sldMk cId="2220687658" sldId="279"/>
            <ac:spMk id="5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935231D3-FF70-C6BF-255C-9AD53302334A}" dt="2025-06-03T12:17:25.808" v="236" actId="14100"/>
          <ac:spMkLst>
            <pc:docMk/>
            <pc:sldMk cId="2220687658" sldId="279"/>
            <ac:spMk id="6" creationId="{00000000-0000-0000-0000-000000000000}"/>
          </ac:spMkLst>
        </pc:spChg>
      </pc:sldChg>
      <pc:sldMasterChg chg="addSldLayout delSldLayout">
        <pc:chgData name="Ignasi CLAPE" userId="S::ignasi.clape@datasuits2.onmicrosoft.com::ccdf02e0-1426-4b6b-b231-6c3a2b3b5222" providerId="AD" clId="Web-{935231D3-FF70-C6BF-255C-9AD53302334A}" dt="2025-06-03T11:43:48.344" v="111"/>
        <pc:sldMasterMkLst>
          <pc:docMk/>
          <pc:sldMasterMk cId="0" sldId="2147483648"/>
        </pc:sldMasterMkLst>
        <pc:sldLayoutChg chg="add del">
          <pc:chgData name="Ignasi CLAPE" userId="S::ignasi.clape@datasuits2.onmicrosoft.com::ccdf02e0-1426-4b6b-b231-6c3a2b3b5222" providerId="AD" clId="Web-{935231D3-FF70-C6BF-255C-9AD53302334A}" dt="2025-06-03T11:43:48.344" v="111"/>
          <pc:sldLayoutMkLst>
            <pc:docMk/>
            <pc:sldMasterMk cId="0" sldId="2147483648"/>
            <pc:sldLayoutMk cId="1258406595" sldId="2147483659"/>
          </pc:sldLayoutMkLst>
        </pc:sldLayoutChg>
      </pc:sldMasterChg>
      <pc:sldMasterChg chg="add del addSldLayout delSldLayout">
        <pc:chgData name="Ignasi CLAPE" userId="S::ignasi.clape@datasuits2.onmicrosoft.com::ccdf02e0-1426-4b6b-b231-6c3a2b3b5222" providerId="AD" clId="Web-{935231D3-FF70-C6BF-255C-9AD53302334A}" dt="2025-06-03T11:43:18.639" v="109"/>
        <pc:sldMasterMkLst>
          <pc:docMk/>
          <pc:sldMasterMk cId="855745893" sldId="2147483698"/>
        </pc:sldMasterMkLst>
        <pc:sldLayoutChg chg="add del">
          <pc:chgData name="Ignasi CLAPE" userId="S::ignasi.clape@datasuits2.onmicrosoft.com::ccdf02e0-1426-4b6b-b231-6c3a2b3b5222" providerId="AD" clId="Web-{935231D3-FF70-C6BF-255C-9AD53302334A}" dt="2025-06-03T11:43:18.639" v="109"/>
          <pc:sldLayoutMkLst>
            <pc:docMk/>
            <pc:sldMasterMk cId="855745893" sldId="2147483698"/>
            <pc:sldLayoutMk cId="3519503149" sldId="2147483687"/>
          </pc:sldLayoutMkLst>
        </pc:sldLayoutChg>
        <pc:sldLayoutChg chg="add del">
          <pc:chgData name="Ignasi CLAPE" userId="S::ignasi.clape@datasuits2.onmicrosoft.com::ccdf02e0-1426-4b6b-b231-6c3a2b3b5222" providerId="AD" clId="Web-{935231D3-FF70-C6BF-255C-9AD53302334A}" dt="2025-06-03T11:43:18.639" v="109"/>
          <pc:sldLayoutMkLst>
            <pc:docMk/>
            <pc:sldMasterMk cId="855745893" sldId="2147483698"/>
            <pc:sldLayoutMk cId="3999726446" sldId="2147483688"/>
          </pc:sldLayoutMkLst>
        </pc:sldLayoutChg>
        <pc:sldLayoutChg chg="add del">
          <pc:chgData name="Ignasi CLAPE" userId="S::ignasi.clape@datasuits2.onmicrosoft.com::ccdf02e0-1426-4b6b-b231-6c3a2b3b5222" providerId="AD" clId="Web-{935231D3-FF70-C6BF-255C-9AD53302334A}" dt="2025-06-03T11:43:18.639" v="109"/>
          <pc:sldLayoutMkLst>
            <pc:docMk/>
            <pc:sldMasterMk cId="855745893" sldId="2147483698"/>
            <pc:sldLayoutMk cId="2243288649" sldId="2147483689"/>
          </pc:sldLayoutMkLst>
        </pc:sldLayoutChg>
        <pc:sldLayoutChg chg="add del">
          <pc:chgData name="Ignasi CLAPE" userId="S::ignasi.clape@datasuits2.onmicrosoft.com::ccdf02e0-1426-4b6b-b231-6c3a2b3b5222" providerId="AD" clId="Web-{935231D3-FF70-C6BF-255C-9AD53302334A}" dt="2025-06-03T11:43:18.639" v="109"/>
          <pc:sldLayoutMkLst>
            <pc:docMk/>
            <pc:sldMasterMk cId="855745893" sldId="2147483698"/>
            <pc:sldLayoutMk cId="886025271" sldId="2147483690"/>
          </pc:sldLayoutMkLst>
        </pc:sldLayoutChg>
        <pc:sldLayoutChg chg="add del">
          <pc:chgData name="Ignasi CLAPE" userId="S::ignasi.clape@datasuits2.onmicrosoft.com::ccdf02e0-1426-4b6b-b231-6c3a2b3b5222" providerId="AD" clId="Web-{935231D3-FF70-C6BF-255C-9AD53302334A}" dt="2025-06-03T11:43:18.639" v="109"/>
          <pc:sldLayoutMkLst>
            <pc:docMk/>
            <pc:sldMasterMk cId="855745893" sldId="2147483698"/>
            <pc:sldLayoutMk cId="1373543508" sldId="2147483691"/>
          </pc:sldLayoutMkLst>
        </pc:sldLayoutChg>
        <pc:sldLayoutChg chg="add del">
          <pc:chgData name="Ignasi CLAPE" userId="S::ignasi.clape@datasuits2.onmicrosoft.com::ccdf02e0-1426-4b6b-b231-6c3a2b3b5222" providerId="AD" clId="Web-{935231D3-FF70-C6BF-255C-9AD53302334A}" dt="2025-06-03T11:43:18.639" v="109"/>
          <pc:sldLayoutMkLst>
            <pc:docMk/>
            <pc:sldMasterMk cId="855745893" sldId="2147483698"/>
            <pc:sldLayoutMk cId="2096997649" sldId="2147483692"/>
          </pc:sldLayoutMkLst>
        </pc:sldLayoutChg>
        <pc:sldLayoutChg chg="add del">
          <pc:chgData name="Ignasi CLAPE" userId="S::ignasi.clape@datasuits2.onmicrosoft.com::ccdf02e0-1426-4b6b-b231-6c3a2b3b5222" providerId="AD" clId="Web-{935231D3-FF70-C6BF-255C-9AD53302334A}" dt="2025-06-03T11:43:18.639" v="109"/>
          <pc:sldLayoutMkLst>
            <pc:docMk/>
            <pc:sldMasterMk cId="855745893" sldId="2147483698"/>
            <pc:sldLayoutMk cId="628249653" sldId="2147483693"/>
          </pc:sldLayoutMkLst>
        </pc:sldLayoutChg>
        <pc:sldLayoutChg chg="add del">
          <pc:chgData name="Ignasi CLAPE" userId="S::ignasi.clape@datasuits2.onmicrosoft.com::ccdf02e0-1426-4b6b-b231-6c3a2b3b5222" providerId="AD" clId="Web-{935231D3-FF70-C6BF-255C-9AD53302334A}" dt="2025-06-03T11:43:18.639" v="109"/>
          <pc:sldLayoutMkLst>
            <pc:docMk/>
            <pc:sldMasterMk cId="855745893" sldId="2147483698"/>
            <pc:sldLayoutMk cId="163917950" sldId="2147483694"/>
          </pc:sldLayoutMkLst>
        </pc:sldLayoutChg>
        <pc:sldLayoutChg chg="add del">
          <pc:chgData name="Ignasi CLAPE" userId="S::ignasi.clape@datasuits2.onmicrosoft.com::ccdf02e0-1426-4b6b-b231-6c3a2b3b5222" providerId="AD" clId="Web-{935231D3-FF70-C6BF-255C-9AD53302334A}" dt="2025-06-03T11:43:18.639" v="109"/>
          <pc:sldLayoutMkLst>
            <pc:docMk/>
            <pc:sldMasterMk cId="855745893" sldId="2147483698"/>
            <pc:sldLayoutMk cId="641723837" sldId="2147483695"/>
          </pc:sldLayoutMkLst>
        </pc:sldLayoutChg>
        <pc:sldLayoutChg chg="add del">
          <pc:chgData name="Ignasi CLAPE" userId="S::ignasi.clape@datasuits2.onmicrosoft.com::ccdf02e0-1426-4b6b-b231-6c3a2b3b5222" providerId="AD" clId="Web-{935231D3-FF70-C6BF-255C-9AD53302334A}" dt="2025-06-03T11:43:18.639" v="109"/>
          <pc:sldLayoutMkLst>
            <pc:docMk/>
            <pc:sldMasterMk cId="855745893" sldId="2147483698"/>
            <pc:sldLayoutMk cId="851068453" sldId="2147483696"/>
          </pc:sldLayoutMkLst>
        </pc:sldLayoutChg>
        <pc:sldLayoutChg chg="add del">
          <pc:chgData name="Ignasi CLAPE" userId="S::ignasi.clape@datasuits2.onmicrosoft.com::ccdf02e0-1426-4b6b-b231-6c3a2b3b5222" providerId="AD" clId="Web-{935231D3-FF70-C6BF-255C-9AD53302334A}" dt="2025-06-03T11:43:18.639" v="109"/>
          <pc:sldLayoutMkLst>
            <pc:docMk/>
            <pc:sldMasterMk cId="855745893" sldId="2147483698"/>
            <pc:sldLayoutMk cId="3999269339" sldId="2147483697"/>
          </pc:sldLayoutMkLst>
        </pc:sldLayoutChg>
      </pc:sldMasterChg>
    </pc:docChg>
  </pc:docChgLst>
  <pc:docChgLst>
    <pc:chgData name="Ignasi CLAPE" userId="S::ignasi.clape@datasuits2.onmicrosoft.com::ccdf02e0-1426-4b6b-b231-6c3a2b3b5222" providerId="AD" clId="Web-{41E528E3-3538-C352-F432-C4662B5A9D06}"/>
    <pc:docChg chg="modSld">
      <pc:chgData name="Ignasi CLAPE" userId="S::ignasi.clape@datasuits2.onmicrosoft.com::ccdf02e0-1426-4b6b-b231-6c3a2b3b5222" providerId="AD" clId="Web-{41E528E3-3538-C352-F432-C4662B5A9D06}" dt="2025-06-03T13:39:37.467" v="221" actId="20577"/>
      <pc:docMkLst>
        <pc:docMk/>
      </pc:docMkLst>
      <pc:sldChg chg="modSp">
        <pc:chgData name="Ignasi CLAPE" userId="S::ignasi.clape@datasuits2.onmicrosoft.com::ccdf02e0-1426-4b6b-b231-6c3a2b3b5222" providerId="AD" clId="Web-{41E528E3-3538-C352-F432-C4662B5A9D06}" dt="2025-06-03T13:22:53.732" v="34" actId="20577"/>
        <pc:sldMkLst>
          <pc:docMk/>
          <pc:sldMk cId="0" sldId="256"/>
        </pc:sldMkLst>
        <pc:spChg chg="mod">
          <ac:chgData name="Ignasi CLAPE" userId="S::ignasi.clape@datasuits2.onmicrosoft.com::ccdf02e0-1426-4b6b-b231-6c3a2b3b5222" providerId="AD" clId="Web-{41E528E3-3538-C352-F432-C4662B5A9D06}" dt="2025-06-03T13:21:22.805" v="9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41E528E3-3538-C352-F432-C4662B5A9D06}" dt="2025-06-03T13:22:03.198" v="1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41E528E3-3538-C352-F432-C4662B5A9D06}" dt="2025-06-03T13:22:53.732" v="34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41E528E3-3538-C352-F432-C4662B5A9D06}" dt="2025-06-03T13:24:38.299" v="65" actId="20577"/>
        <pc:sldMkLst>
          <pc:docMk/>
          <pc:sldMk cId="0" sldId="257"/>
        </pc:sldMkLst>
        <pc:spChg chg="mod">
          <ac:chgData name="Ignasi CLAPE" userId="S::ignasi.clape@datasuits2.onmicrosoft.com::ccdf02e0-1426-4b6b-b231-6c3a2b3b5222" providerId="AD" clId="Web-{41E528E3-3538-C352-F432-C4662B5A9D06}" dt="2025-06-03T13:23:27.874" v="35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41E528E3-3538-C352-F432-C4662B5A9D06}" dt="2025-06-03T13:24:38.299" v="65" actId="20577"/>
          <ac:spMkLst>
            <pc:docMk/>
            <pc:sldMk cId="0" sldId="257"/>
            <ac:spMk id="26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41E528E3-3538-C352-F432-C4662B5A9D06}" dt="2025-06-03T13:24:05.376" v="54" actId="20577"/>
          <ac:spMkLst>
            <pc:docMk/>
            <pc:sldMk cId="0" sldId="257"/>
            <ac:spMk id="30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41E528E3-3538-C352-F432-C4662B5A9D06}" dt="2025-06-03T13:27:47.011" v="76" actId="20577"/>
        <pc:sldMkLst>
          <pc:docMk/>
          <pc:sldMk cId="0" sldId="258"/>
        </pc:sldMkLst>
        <pc:spChg chg="mod">
          <ac:chgData name="Ignasi CLAPE" userId="S::ignasi.clape@datasuits2.onmicrosoft.com::ccdf02e0-1426-4b6b-b231-6c3a2b3b5222" providerId="AD" clId="Web-{41E528E3-3538-C352-F432-C4662B5A9D06}" dt="2025-06-03T13:27:13.104" v="70" actId="14100"/>
          <ac:spMkLst>
            <pc:docMk/>
            <pc:sldMk cId="0" sldId="258"/>
            <ac:spMk id="14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41E528E3-3538-C352-F432-C4662B5A9D06}" dt="2025-06-03T13:27:47.011" v="76" actId="20577"/>
          <ac:spMkLst>
            <pc:docMk/>
            <pc:sldMk cId="0" sldId="258"/>
            <ac:spMk id="15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41E528E3-3538-C352-F432-C4662B5A9D06}" dt="2025-06-03T13:28:44.295" v="80" actId="20577"/>
        <pc:sldMkLst>
          <pc:docMk/>
          <pc:sldMk cId="0" sldId="260"/>
        </pc:sldMkLst>
        <pc:spChg chg="mod">
          <ac:chgData name="Ignasi CLAPE" userId="S::ignasi.clape@datasuits2.onmicrosoft.com::ccdf02e0-1426-4b6b-b231-6c3a2b3b5222" providerId="AD" clId="Web-{41E528E3-3538-C352-F432-C4662B5A9D06}" dt="2025-06-03T13:28:44.295" v="80" actId="20577"/>
          <ac:spMkLst>
            <pc:docMk/>
            <pc:sldMk cId="0" sldId="260"/>
            <ac:spMk id="2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41E528E3-3538-C352-F432-C4662B5A9D06}" dt="2025-06-03T13:28:57.468" v="83" actId="20577"/>
        <pc:sldMkLst>
          <pc:docMk/>
          <pc:sldMk cId="0" sldId="261"/>
        </pc:sldMkLst>
        <pc:spChg chg="mod">
          <ac:chgData name="Ignasi CLAPE" userId="S::ignasi.clape@datasuits2.onmicrosoft.com::ccdf02e0-1426-4b6b-b231-6c3a2b3b5222" providerId="AD" clId="Web-{41E528E3-3538-C352-F432-C4662B5A9D06}" dt="2025-06-03T13:28:57.468" v="83" actId="20577"/>
          <ac:spMkLst>
            <pc:docMk/>
            <pc:sldMk cId="0" sldId="261"/>
            <ac:spMk id="2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41E528E3-3538-C352-F432-C4662B5A9D06}" dt="2025-06-03T13:29:38.923" v="87" actId="20577"/>
        <pc:sldMkLst>
          <pc:docMk/>
          <pc:sldMk cId="0" sldId="263"/>
        </pc:sldMkLst>
        <pc:spChg chg="mod">
          <ac:chgData name="Ignasi CLAPE" userId="S::ignasi.clape@datasuits2.onmicrosoft.com::ccdf02e0-1426-4b6b-b231-6c3a2b3b5222" providerId="AD" clId="Web-{41E528E3-3538-C352-F432-C4662B5A9D06}" dt="2025-06-03T13:29:38.923" v="87" actId="20577"/>
          <ac:spMkLst>
            <pc:docMk/>
            <pc:sldMk cId="0" sldId="263"/>
            <ac:spMk id="2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41E528E3-3538-C352-F432-C4662B5A9D06}" dt="2025-06-03T13:29:51.830" v="89" actId="20577"/>
        <pc:sldMkLst>
          <pc:docMk/>
          <pc:sldMk cId="0" sldId="264"/>
        </pc:sldMkLst>
        <pc:spChg chg="mod">
          <ac:chgData name="Ignasi CLAPE" userId="S::ignasi.clape@datasuits2.onmicrosoft.com::ccdf02e0-1426-4b6b-b231-6c3a2b3b5222" providerId="AD" clId="Web-{41E528E3-3538-C352-F432-C4662B5A9D06}" dt="2025-06-03T13:29:51.830" v="89" actId="20577"/>
          <ac:spMkLst>
            <pc:docMk/>
            <pc:sldMk cId="0" sldId="264"/>
            <ac:spMk id="2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41E528E3-3538-C352-F432-C4662B5A9D06}" dt="2025-06-03T13:27:57.746" v="78" actId="14100"/>
        <pc:sldMkLst>
          <pc:docMk/>
          <pc:sldMk cId="1261370850" sldId="265"/>
        </pc:sldMkLst>
        <pc:spChg chg="mod">
          <ac:chgData name="Ignasi CLAPE" userId="S::ignasi.clape@datasuits2.onmicrosoft.com::ccdf02e0-1426-4b6b-b231-6c3a2b3b5222" providerId="AD" clId="Web-{41E528E3-3538-C352-F432-C4662B5A9D06}" dt="2025-06-03T13:27:57.746" v="78" actId="14100"/>
          <ac:spMkLst>
            <pc:docMk/>
            <pc:sldMk cId="1261370850" sldId="265"/>
            <ac:spMk id="4" creationId="{C00316F6-74FB-6C05-1F16-1978D05E62BC}"/>
          </ac:spMkLst>
        </pc:spChg>
      </pc:sldChg>
      <pc:sldChg chg="modSp">
        <pc:chgData name="Ignasi CLAPE" userId="S::ignasi.clape@datasuits2.onmicrosoft.com::ccdf02e0-1426-4b6b-b231-6c3a2b3b5222" providerId="AD" clId="Web-{41E528E3-3538-C352-F432-C4662B5A9D06}" dt="2025-06-03T13:29:27.766" v="86" actId="1076"/>
        <pc:sldMkLst>
          <pc:docMk/>
          <pc:sldMk cId="2724538934" sldId="266"/>
        </pc:sldMkLst>
        <pc:spChg chg="mod">
          <ac:chgData name="Ignasi CLAPE" userId="S::ignasi.clape@datasuits2.onmicrosoft.com::ccdf02e0-1426-4b6b-b231-6c3a2b3b5222" providerId="AD" clId="Web-{41E528E3-3538-C352-F432-C4662B5A9D06}" dt="2025-06-03T13:29:27.766" v="86" actId="1076"/>
          <ac:spMkLst>
            <pc:docMk/>
            <pc:sldMk cId="2724538934" sldId="266"/>
            <ac:spMk id="5" creationId="{40B4EAFF-E43C-E73B-014C-EBC0129E45E9}"/>
          </ac:spMkLst>
        </pc:spChg>
      </pc:sldChg>
      <pc:sldChg chg="modSp">
        <pc:chgData name="Ignasi CLAPE" userId="S::ignasi.clape@datasuits2.onmicrosoft.com::ccdf02e0-1426-4b6b-b231-6c3a2b3b5222" providerId="AD" clId="Web-{41E528E3-3538-C352-F432-C4662B5A9D06}" dt="2025-06-03T13:30:13.878" v="91" actId="1076"/>
        <pc:sldMkLst>
          <pc:docMk/>
          <pc:sldMk cId="1453949745" sldId="267"/>
        </pc:sldMkLst>
        <pc:spChg chg="mod">
          <ac:chgData name="Ignasi CLAPE" userId="S::ignasi.clape@datasuits2.onmicrosoft.com::ccdf02e0-1426-4b6b-b231-6c3a2b3b5222" providerId="AD" clId="Web-{41E528E3-3538-C352-F432-C4662B5A9D06}" dt="2025-06-03T13:30:13.878" v="91" actId="1076"/>
          <ac:spMkLst>
            <pc:docMk/>
            <pc:sldMk cId="1453949745" sldId="267"/>
            <ac:spMk id="10" creationId="{C1D44F7E-44E8-CD88-98B7-80589BC4511B}"/>
          </ac:spMkLst>
        </pc:spChg>
      </pc:sldChg>
      <pc:sldChg chg="addSp modSp">
        <pc:chgData name="Ignasi CLAPE" userId="S::ignasi.clape@datasuits2.onmicrosoft.com::ccdf02e0-1426-4b6b-b231-6c3a2b3b5222" providerId="AD" clId="Web-{41E528E3-3538-C352-F432-C4662B5A9D06}" dt="2025-06-03T13:33:39.810" v="171" actId="1076"/>
        <pc:sldMkLst>
          <pc:docMk/>
          <pc:sldMk cId="3987434633" sldId="273"/>
        </pc:sldMkLst>
        <pc:spChg chg="add mod">
          <ac:chgData name="Ignasi CLAPE" userId="S::ignasi.clape@datasuits2.onmicrosoft.com::ccdf02e0-1426-4b6b-b231-6c3a2b3b5222" providerId="AD" clId="Web-{41E528E3-3538-C352-F432-C4662B5A9D06}" dt="2025-06-03T13:33:39.810" v="171" actId="1076"/>
          <ac:spMkLst>
            <pc:docMk/>
            <pc:sldMk cId="3987434633" sldId="273"/>
            <ac:spMk id="3" creationId="{ED1BEAB3-6183-DBE6-620C-3392757F0B82}"/>
          </ac:spMkLst>
        </pc:spChg>
        <pc:spChg chg="mod">
          <ac:chgData name="Ignasi CLAPE" userId="S::ignasi.clape@datasuits2.onmicrosoft.com::ccdf02e0-1426-4b6b-b231-6c3a2b3b5222" providerId="AD" clId="Web-{41E528E3-3538-C352-F432-C4662B5A9D06}" dt="2025-06-03T13:30:21.503" v="92" actId="20577"/>
          <ac:spMkLst>
            <pc:docMk/>
            <pc:sldMk cId="3987434633" sldId="273"/>
            <ac:spMk id="4" creationId="{2FF0EAFB-75B5-6C81-B57E-03BB0F044DFC}"/>
          </ac:spMkLst>
        </pc:spChg>
      </pc:sldChg>
      <pc:sldChg chg="addSp modSp">
        <pc:chgData name="Ignasi CLAPE" userId="S::ignasi.clape@datasuits2.onmicrosoft.com::ccdf02e0-1426-4b6b-b231-6c3a2b3b5222" providerId="AD" clId="Web-{41E528E3-3538-C352-F432-C4662B5A9D06}" dt="2025-06-03T13:37:11.132" v="198" actId="1076"/>
        <pc:sldMkLst>
          <pc:docMk/>
          <pc:sldMk cId="2193362150" sldId="274"/>
        </pc:sldMkLst>
        <pc:spChg chg="add mod">
          <ac:chgData name="Ignasi CLAPE" userId="S::ignasi.clape@datasuits2.onmicrosoft.com::ccdf02e0-1426-4b6b-b231-6c3a2b3b5222" providerId="AD" clId="Web-{41E528E3-3538-C352-F432-C4662B5A9D06}" dt="2025-06-03T13:37:11.132" v="198" actId="1076"/>
          <ac:spMkLst>
            <pc:docMk/>
            <pc:sldMk cId="2193362150" sldId="274"/>
            <ac:spMk id="3" creationId="{01570BCC-93C6-C1BD-DFA1-64744B1B39FE}"/>
          </ac:spMkLst>
        </pc:spChg>
      </pc:sldChg>
      <pc:sldChg chg="modSp">
        <pc:chgData name="Ignasi CLAPE" userId="S::ignasi.clape@datasuits2.onmicrosoft.com::ccdf02e0-1426-4b6b-b231-6c3a2b3b5222" providerId="AD" clId="Web-{41E528E3-3538-C352-F432-C4662B5A9D06}" dt="2025-06-03T13:39:37.467" v="221" actId="20577"/>
        <pc:sldMkLst>
          <pc:docMk/>
          <pc:sldMk cId="3845550532" sldId="280"/>
        </pc:sldMkLst>
        <pc:spChg chg="mod">
          <ac:chgData name="Ignasi CLAPE" userId="S::ignasi.clape@datasuits2.onmicrosoft.com::ccdf02e0-1426-4b6b-b231-6c3a2b3b5222" providerId="AD" clId="Web-{41E528E3-3538-C352-F432-C4662B5A9D06}" dt="2025-06-03T13:39:37.467" v="221" actId="20577"/>
          <ac:spMkLst>
            <pc:docMk/>
            <pc:sldMk cId="3845550532" sldId="280"/>
            <ac:spMk id="6" creationId="{ED3A4600-DF52-EF94-4419-F95D0A6EA12C}"/>
          </ac:spMkLst>
        </pc:spChg>
        <pc:spChg chg="mod">
          <ac:chgData name="Ignasi CLAPE" userId="S::ignasi.clape@datasuits2.onmicrosoft.com::ccdf02e0-1426-4b6b-b231-6c3a2b3b5222" providerId="AD" clId="Web-{41E528E3-3538-C352-F432-C4662B5A9D06}" dt="2025-06-03T13:39:28.373" v="220" actId="14100"/>
          <ac:spMkLst>
            <pc:docMk/>
            <pc:sldMk cId="3845550532" sldId="280"/>
            <ac:spMk id="7" creationId="{72601CA7-41EB-251E-F6ED-25C34B8960F7}"/>
          </ac:spMkLst>
        </pc:spChg>
      </pc:sldChg>
    </pc:docChg>
  </pc:docChgLst>
  <pc:docChgLst>
    <pc:chgData clId="Web-{D6E7AD01-F207-E4F6-C57F-29B47235EFA5}"/>
    <pc:docChg chg="modSld">
      <pc:chgData name="" userId="" providerId="" clId="Web-{D6E7AD01-F207-E4F6-C57F-29B47235EFA5}" dt="2025-06-04T04:55:45.728" v="2" actId="1076"/>
      <pc:docMkLst>
        <pc:docMk/>
      </pc:docMkLst>
      <pc:sldChg chg="modSp">
        <pc:chgData name="" userId="" providerId="" clId="Web-{D6E7AD01-F207-E4F6-C57F-29B47235EFA5}" dt="2025-06-04T04:55:45.728" v="2" actId="1076"/>
        <pc:sldMkLst>
          <pc:docMk/>
          <pc:sldMk cId="0" sldId="257"/>
        </pc:sldMkLst>
        <pc:spChg chg="mod">
          <ac:chgData name="" userId="" providerId="" clId="Web-{D6E7AD01-F207-E4F6-C57F-29B47235EFA5}" dt="2025-06-04T04:55:45.728" v="2" actId="1076"/>
          <ac:spMkLst>
            <pc:docMk/>
            <pc:sldMk cId="0" sldId="257"/>
            <ac:spMk id="2" creationId="{00000000-0000-0000-0000-000000000000}"/>
          </ac:spMkLst>
        </pc:spChg>
      </pc:sldChg>
    </pc:docChg>
  </pc:docChgLst>
  <pc:docChgLst>
    <pc:chgData name="Ignasi CLAPE" userId="S::ignasi.clape@datasuits2.onmicrosoft.com::ccdf02e0-1426-4b6b-b231-6c3a2b3b5222" providerId="AD" clId="Web-{F82400B5-F2E7-E9A7-C0DD-4CCADC0BD8DE}"/>
    <pc:docChg chg="addSld delSld modSld">
      <pc:chgData name="Ignasi CLAPE" userId="S::ignasi.clape@datasuits2.onmicrosoft.com::ccdf02e0-1426-4b6b-b231-6c3a2b3b5222" providerId="AD" clId="Web-{F82400B5-F2E7-E9A7-C0DD-4CCADC0BD8DE}" dt="2025-06-03T11:26:42.977" v="381" actId="20577"/>
      <pc:docMkLst>
        <pc:docMk/>
      </pc:docMkLst>
      <pc:sldChg chg="add del">
        <pc:chgData name="Ignasi CLAPE" userId="S::ignasi.clape@datasuits2.onmicrosoft.com::ccdf02e0-1426-4b6b-b231-6c3a2b3b5222" providerId="AD" clId="Web-{F82400B5-F2E7-E9A7-C0DD-4CCADC0BD8DE}" dt="2025-06-03T10:38:31.291" v="216"/>
        <pc:sldMkLst>
          <pc:docMk/>
          <pc:sldMk cId="0" sldId="259"/>
        </pc:sldMkLst>
      </pc:sldChg>
      <pc:sldChg chg="addSp delSp modSp">
        <pc:chgData name="Ignasi CLAPE" userId="S::ignasi.clape@datasuits2.onmicrosoft.com::ccdf02e0-1426-4b6b-b231-6c3a2b3b5222" providerId="AD" clId="Web-{F82400B5-F2E7-E9A7-C0DD-4CCADC0BD8DE}" dt="2025-06-03T10:08:14.650" v="34" actId="14100"/>
        <pc:sldMkLst>
          <pc:docMk/>
          <pc:sldMk cId="0" sldId="261"/>
        </pc:sldMkLst>
        <pc:spChg chg="mod">
          <ac:chgData name="Ignasi CLAPE" userId="S::ignasi.clape@datasuits2.onmicrosoft.com::ccdf02e0-1426-4b6b-b231-6c3a2b3b5222" providerId="AD" clId="Web-{F82400B5-F2E7-E9A7-C0DD-4CCADC0BD8DE}" dt="2025-06-03T10:05:27.098" v="13" actId="20577"/>
          <ac:spMkLst>
            <pc:docMk/>
            <pc:sldMk cId="0" sldId="261"/>
            <ac:spMk id="7" creationId="{00000000-0000-0000-0000-000000000000}"/>
          </ac:spMkLst>
        </pc:spChg>
        <pc:picChg chg="add mod modCrop">
          <ac:chgData name="Ignasi CLAPE" userId="S::ignasi.clape@datasuits2.onmicrosoft.com::ccdf02e0-1426-4b6b-b231-6c3a2b3b5222" providerId="AD" clId="Web-{F82400B5-F2E7-E9A7-C0DD-4CCADC0BD8DE}" dt="2025-06-03T10:08:14.650" v="34" actId="14100"/>
          <ac:picMkLst>
            <pc:docMk/>
            <pc:sldMk cId="0" sldId="261"/>
            <ac:picMk id="3" creationId="{6DC8254F-0271-190F-B185-F0981D48A835}"/>
          </ac:picMkLst>
        </pc:picChg>
        <pc:picChg chg="del mod">
          <ac:chgData name="Ignasi CLAPE" userId="S::ignasi.clape@datasuits2.onmicrosoft.com::ccdf02e0-1426-4b6b-b231-6c3a2b3b5222" providerId="AD" clId="Web-{F82400B5-F2E7-E9A7-C0DD-4CCADC0BD8DE}" dt="2025-06-03T10:07:08.320" v="23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Ignasi CLAPE" userId="S::ignasi.clape@datasuits2.onmicrosoft.com::ccdf02e0-1426-4b6b-b231-6c3a2b3b5222" providerId="AD" clId="Web-{F82400B5-F2E7-E9A7-C0DD-4CCADC0BD8DE}" dt="2025-06-03T10:08:07.072" v="33" actId="14100"/>
          <ac:picMkLst>
            <pc:docMk/>
            <pc:sldMk cId="0" sldId="261"/>
            <ac:picMk id="8" creationId="{F245C3DF-3B1B-2B62-0B93-43A5AFE5A6C8}"/>
          </ac:picMkLst>
        </pc:picChg>
      </pc:sldChg>
      <pc:sldChg chg="delSp add del">
        <pc:chgData name="Ignasi CLAPE" userId="S::ignasi.clape@datasuits2.onmicrosoft.com::ccdf02e0-1426-4b6b-b231-6c3a2b3b5222" providerId="AD" clId="Web-{F82400B5-F2E7-E9A7-C0DD-4CCADC0BD8DE}" dt="2025-06-03T10:38:31.275" v="213"/>
        <pc:sldMkLst>
          <pc:docMk/>
          <pc:sldMk cId="0" sldId="262"/>
        </pc:sldMkLst>
        <pc:picChg chg="del">
          <ac:chgData name="Ignasi CLAPE" userId="S::ignasi.clape@datasuits2.onmicrosoft.com::ccdf02e0-1426-4b6b-b231-6c3a2b3b5222" providerId="AD" clId="Web-{F82400B5-F2E7-E9A7-C0DD-4CCADC0BD8DE}" dt="2025-06-03T10:06:16.193" v="17"/>
          <ac:picMkLst>
            <pc:docMk/>
            <pc:sldMk cId="0" sldId="262"/>
            <ac:picMk id="2" creationId="{00000000-0000-0000-0000-000000000000}"/>
          </ac:picMkLst>
        </pc:picChg>
      </pc:sldChg>
      <pc:sldChg chg="delSp modSp">
        <pc:chgData name="Ignasi CLAPE" userId="S::ignasi.clape@datasuits2.onmicrosoft.com::ccdf02e0-1426-4b6b-b231-6c3a2b3b5222" providerId="AD" clId="Web-{F82400B5-F2E7-E9A7-C0DD-4CCADC0BD8DE}" dt="2025-06-03T10:12:55.019" v="97" actId="1076"/>
        <pc:sldMkLst>
          <pc:docMk/>
          <pc:sldMk cId="0" sldId="263"/>
        </pc:sldMkLst>
        <pc:spChg chg="mod">
          <ac:chgData name="Ignasi CLAPE" userId="S::ignasi.clape@datasuits2.onmicrosoft.com::ccdf02e0-1426-4b6b-b231-6c3a2b3b5222" providerId="AD" clId="Web-{F82400B5-F2E7-E9A7-C0DD-4CCADC0BD8DE}" dt="2025-06-03T10:12:55.019" v="97" actId="1076"/>
          <ac:spMkLst>
            <pc:docMk/>
            <pc:sldMk cId="0" sldId="263"/>
            <ac:spMk id="2" creationId="{00000000-0000-0000-0000-000000000000}"/>
          </ac:spMkLst>
        </pc:spChg>
        <pc:spChg chg="del">
          <ac:chgData name="Ignasi CLAPE" userId="S::ignasi.clape@datasuits2.onmicrosoft.com::ccdf02e0-1426-4b6b-b231-6c3a2b3b5222" providerId="AD" clId="Web-{F82400B5-F2E7-E9A7-C0DD-4CCADC0BD8DE}" dt="2025-06-03T10:09:58.498" v="47"/>
          <ac:spMkLst>
            <pc:docMk/>
            <pc:sldMk cId="0" sldId="263"/>
            <ac:spMk id="3" creationId="{00000000-0000-0000-0000-000000000000}"/>
          </ac:spMkLst>
        </pc:spChg>
        <pc:picChg chg="mod">
          <ac:chgData name="Ignasi CLAPE" userId="S::ignasi.clape@datasuits2.onmicrosoft.com::ccdf02e0-1426-4b6b-b231-6c3a2b3b5222" providerId="AD" clId="Web-{F82400B5-F2E7-E9A7-C0DD-4CCADC0BD8DE}" dt="2025-06-03T10:12:27.768" v="95" actId="1076"/>
          <ac:picMkLst>
            <pc:docMk/>
            <pc:sldMk cId="0" sldId="263"/>
            <ac:picMk id="4" creationId="{00000000-0000-0000-0000-000000000000}"/>
          </ac:picMkLst>
        </pc:picChg>
        <pc:picChg chg="del">
          <ac:chgData name="Ignasi CLAPE" userId="S::ignasi.clape@datasuits2.onmicrosoft.com::ccdf02e0-1426-4b6b-b231-6c3a2b3b5222" providerId="AD" clId="Web-{F82400B5-F2E7-E9A7-C0DD-4CCADC0BD8DE}" dt="2025-06-03T10:09:44.153" v="45"/>
          <ac:picMkLst>
            <pc:docMk/>
            <pc:sldMk cId="0" sldId="263"/>
            <ac:picMk id="5" creationId="{00000000-0000-0000-0000-000000000000}"/>
          </ac:picMkLst>
        </pc:picChg>
      </pc:sldChg>
      <pc:sldChg chg="addSp delSp modSp">
        <pc:chgData name="Ignasi CLAPE" userId="S::ignasi.clape@datasuits2.onmicrosoft.com::ccdf02e0-1426-4b6b-b231-6c3a2b3b5222" providerId="AD" clId="Web-{F82400B5-F2E7-E9A7-C0DD-4CCADC0BD8DE}" dt="2025-06-03T10:17:30.997" v="168" actId="14100"/>
        <pc:sldMkLst>
          <pc:docMk/>
          <pc:sldMk cId="0" sldId="264"/>
        </pc:sldMkLst>
        <pc:spChg chg="mod">
          <ac:chgData name="Ignasi CLAPE" userId="S::ignasi.clape@datasuits2.onmicrosoft.com::ccdf02e0-1426-4b6b-b231-6c3a2b3b5222" providerId="AD" clId="Web-{F82400B5-F2E7-E9A7-C0DD-4CCADC0BD8DE}" dt="2025-06-03T10:13:13.926" v="99" actId="14100"/>
          <ac:spMkLst>
            <pc:docMk/>
            <pc:sldMk cId="0" sldId="264"/>
            <ac:spMk id="2" creationId="{00000000-0000-0000-0000-000000000000}"/>
          </ac:spMkLst>
        </pc:spChg>
        <pc:spChg chg="del">
          <ac:chgData name="Ignasi CLAPE" userId="S::ignasi.clape@datasuits2.onmicrosoft.com::ccdf02e0-1426-4b6b-b231-6c3a2b3b5222" providerId="AD" clId="Web-{F82400B5-F2E7-E9A7-C0DD-4CCADC0BD8DE}" dt="2025-06-03T10:12:46.503" v="96"/>
          <ac:spMkLst>
            <pc:docMk/>
            <pc:sldMk cId="0" sldId="264"/>
            <ac:spMk id="3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0:15:40.634" v="153" actId="20577"/>
          <ac:spMkLst>
            <pc:docMk/>
            <pc:sldMk cId="0" sldId="264"/>
            <ac:spMk id="5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0:15:20.946" v="143"/>
          <ac:spMkLst>
            <pc:docMk/>
            <pc:sldMk cId="0" sldId="264"/>
            <ac:spMk id="6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0:15:47.150" v="154"/>
          <ac:spMkLst>
            <pc:docMk/>
            <pc:sldMk cId="0" sldId="264"/>
            <ac:spMk id="7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0:15:20.946" v="145"/>
          <ac:spMkLst>
            <pc:docMk/>
            <pc:sldMk cId="0" sldId="264"/>
            <ac:spMk id="8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0:15:52.369" v="155"/>
          <ac:spMkLst>
            <pc:docMk/>
            <pc:sldMk cId="0" sldId="264"/>
            <ac:spMk id="9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0:15:20.946" v="147"/>
          <ac:spMkLst>
            <pc:docMk/>
            <pc:sldMk cId="0" sldId="264"/>
            <ac:spMk id="10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0:15:56.324" v="15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0:15:21.009" v="149"/>
          <ac:spMkLst>
            <pc:docMk/>
            <pc:sldMk cId="0" sldId="264"/>
            <ac:spMk id="12" creationId="{00000000-0000-0000-0000-000000000000}"/>
          </ac:spMkLst>
        </pc:spChg>
        <pc:grpChg chg="add mod">
          <ac:chgData name="Ignasi CLAPE" userId="S::ignasi.clape@datasuits2.onmicrosoft.com::ccdf02e0-1426-4b6b-b231-6c3a2b3b5222" providerId="AD" clId="Web-{F82400B5-F2E7-E9A7-C0DD-4CCADC0BD8DE}" dt="2025-06-03T10:17:18.560" v="166" actId="14100"/>
          <ac:grpSpMkLst>
            <pc:docMk/>
            <pc:sldMk cId="0" sldId="264"/>
            <ac:grpSpMk id="13" creationId="{ED322392-40BC-782F-C94E-4B3AB5BA596C}"/>
          </ac:grpSpMkLst>
        </pc:grpChg>
        <pc:picChg chg="mod">
          <ac:chgData name="Ignasi CLAPE" userId="S::ignasi.clape@datasuits2.onmicrosoft.com::ccdf02e0-1426-4b6b-b231-6c3a2b3b5222" providerId="AD" clId="Web-{F82400B5-F2E7-E9A7-C0DD-4CCADC0BD8DE}" dt="2025-06-03T10:17:30.997" v="168" actId="14100"/>
          <ac:picMkLst>
            <pc:docMk/>
            <pc:sldMk cId="0" sldId="264"/>
            <ac:picMk id="4" creationId="{00000000-0000-0000-0000-000000000000}"/>
          </ac:picMkLst>
        </pc:picChg>
      </pc:sldChg>
      <pc:sldChg chg="addSp delSp modSp new mod setBg">
        <pc:chgData name="Ignasi CLAPE" userId="S::ignasi.clape@datasuits2.onmicrosoft.com::ccdf02e0-1426-4b6b-b231-6c3a2b3b5222" providerId="AD" clId="Web-{F82400B5-F2E7-E9A7-C0DD-4CCADC0BD8DE}" dt="2025-06-03T10:12:06.221" v="90" actId="20577"/>
        <pc:sldMkLst>
          <pc:docMk/>
          <pc:sldMk cId="2724538934" sldId="266"/>
        </pc:sldMkLst>
        <pc:spChg chg="add del">
          <ac:chgData name="Ignasi CLAPE" userId="S::ignasi.clape@datasuits2.onmicrosoft.com::ccdf02e0-1426-4b6b-b231-6c3a2b3b5222" providerId="AD" clId="Web-{F82400B5-F2E7-E9A7-C0DD-4CCADC0BD8DE}" dt="2025-06-03T10:10:25.592" v="49"/>
          <ac:spMkLst>
            <pc:docMk/>
            <pc:sldMk cId="2724538934" sldId="266"/>
            <ac:spMk id="4" creationId="{EDD1B23D-A52A-174E-C0A8-885331F6AD78}"/>
          </ac:spMkLst>
        </pc:spChg>
        <pc:spChg chg="add mod">
          <ac:chgData name="Ignasi CLAPE" userId="S::ignasi.clape@datasuits2.onmicrosoft.com::ccdf02e0-1426-4b6b-b231-6c3a2b3b5222" providerId="AD" clId="Web-{F82400B5-F2E7-E9A7-C0DD-4CCADC0BD8DE}" dt="2025-06-03T10:12:06.221" v="90" actId="20577"/>
          <ac:spMkLst>
            <pc:docMk/>
            <pc:sldMk cId="2724538934" sldId="266"/>
            <ac:spMk id="5" creationId="{40B4EAFF-E43C-E73B-014C-EBC0129E45E9}"/>
          </ac:spMkLst>
        </pc:spChg>
        <pc:spChg chg="add del">
          <ac:chgData name="Ignasi CLAPE" userId="S::ignasi.clape@datasuits2.onmicrosoft.com::ccdf02e0-1426-4b6b-b231-6c3a2b3b5222" providerId="AD" clId="Web-{F82400B5-F2E7-E9A7-C0DD-4CCADC0BD8DE}" dt="2025-06-03T10:06:42.194" v="20"/>
          <ac:spMkLst>
            <pc:docMk/>
            <pc:sldMk cId="2724538934" sldId="266"/>
            <ac:spMk id="7" creationId="{7BDAC5B6-20CE-447F-8BA1-F2274AC7AE5B}"/>
          </ac:spMkLst>
        </pc:spChg>
        <pc:spChg chg="add del">
          <ac:chgData name="Ignasi CLAPE" userId="S::ignasi.clape@datasuits2.onmicrosoft.com::ccdf02e0-1426-4b6b-b231-6c3a2b3b5222" providerId="AD" clId="Web-{F82400B5-F2E7-E9A7-C0DD-4CCADC0BD8DE}" dt="2025-06-03T10:06:42.194" v="20"/>
          <ac:spMkLst>
            <pc:docMk/>
            <pc:sldMk cId="2724538934" sldId="266"/>
            <ac:spMk id="9" creationId="{D1D22B31-BF8F-446B-9009-8A251FB177CB}"/>
          </ac:spMkLst>
        </pc:spChg>
        <pc:picChg chg="add del mod">
          <ac:chgData name="Ignasi CLAPE" userId="S::ignasi.clape@datasuits2.onmicrosoft.com::ccdf02e0-1426-4b6b-b231-6c3a2b3b5222" providerId="AD" clId="Web-{F82400B5-F2E7-E9A7-C0DD-4CCADC0BD8DE}" dt="2025-06-03T10:06:51.257" v="22"/>
          <ac:picMkLst>
            <pc:docMk/>
            <pc:sldMk cId="2724538934" sldId="266"/>
            <ac:picMk id="2" creationId="{1C2231A4-BA9A-4585-BDDF-6CC3FD14890F}"/>
          </ac:picMkLst>
        </pc:picChg>
        <pc:picChg chg="add mod modCrop">
          <ac:chgData name="Ignasi CLAPE" userId="S::ignasi.clape@datasuits2.onmicrosoft.com::ccdf02e0-1426-4b6b-b231-6c3a2b3b5222" providerId="AD" clId="Web-{F82400B5-F2E7-E9A7-C0DD-4CCADC0BD8DE}" dt="2025-06-03T10:11:48.158" v="88" actId="1076"/>
          <ac:picMkLst>
            <pc:docMk/>
            <pc:sldMk cId="2724538934" sldId="266"/>
            <ac:picMk id="3" creationId="{2C2592E0-AAA5-2ED1-24A3-372875B7BA79}"/>
          </ac:picMkLst>
        </pc:picChg>
      </pc:sldChg>
      <pc:sldChg chg="addSp delSp modSp add">
        <pc:chgData name="Ignasi CLAPE" userId="S::ignasi.clape@datasuits2.onmicrosoft.com::ccdf02e0-1426-4b6b-b231-6c3a2b3b5222" providerId="AD" clId="Web-{F82400B5-F2E7-E9A7-C0DD-4CCADC0BD8DE}" dt="2025-06-03T10:33:57.438" v="194" actId="14100"/>
        <pc:sldMkLst>
          <pc:docMk/>
          <pc:sldMk cId="1453949745" sldId="267"/>
        </pc:sldMkLst>
        <pc:spChg chg="del">
          <ac:chgData name="Ignasi CLAPE" userId="S::ignasi.clape@datasuits2.onmicrosoft.com::ccdf02e0-1426-4b6b-b231-6c3a2b3b5222" providerId="AD" clId="Web-{F82400B5-F2E7-E9A7-C0DD-4CCADC0BD8DE}" dt="2025-06-03T10:32:15.840" v="177"/>
          <ac:spMkLst>
            <pc:docMk/>
            <pc:sldMk cId="1453949745" sldId="267"/>
            <ac:spMk id="3" creationId="{00000000-0000-0000-0000-000000000000}"/>
          </ac:spMkLst>
        </pc:spChg>
        <pc:spChg chg="del">
          <ac:chgData name="Ignasi CLAPE" userId="S::ignasi.clape@datasuits2.onmicrosoft.com::ccdf02e0-1426-4b6b-b231-6c3a2b3b5222" providerId="AD" clId="Web-{F82400B5-F2E7-E9A7-C0DD-4CCADC0BD8DE}" dt="2025-06-03T10:32:19.075" v="178"/>
          <ac:spMkLst>
            <pc:docMk/>
            <pc:sldMk cId="1453949745" sldId="267"/>
            <ac:spMk id="4" creationId="{00000000-0000-0000-0000-000000000000}"/>
          </ac:spMkLst>
        </pc:spChg>
        <pc:spChg chg="del">
          <ac:chgData name="Ignasi CLAPE" userId="S::ignasi.clape@datasuits2.onmicrosoft.com::ccdf02e0-1426-4b6b-b231-6c3a2b3b5222" providerId="AD" clId="Web-{F82400B5-F2E7-E9A7-C0DD-4CCADC0BD8DE}" dt="2025-06-03T10:32:24.762" v="179"/>
          <ac:spMkLst>
            <pc:docMk/>
            <pc:sldMk cId="1453949745" sldId="267"/>
            <ac:spMk id="7" creationId="{00000000-0000-0000-0000-000000000000}"/>
          </ac:spMkLst>
        </pc:spChg>
        <pc:spChg chg="add mod">
          <ac:chgData name="Ignasi CLAPE" userId="S::ignasi.clape@datasuits2.onmicrosoft.com::ccdf02e0-1426-4b6b-b231-6c3a2b3b5222" providerId="AD" clId="Web-{F82400B5-F2E7-E9A7-C0DD-4CCADC0BD8DE}" dt="2025-06-03T10:33:47.750" v="193" actId="20577"/>
          <ac:spMkLst>
            <pc:docMk/>
            <pc:sldMk cId="1453949745" sldId="267"/>
            <ac:spMk id="10" creationId="{C1D44F7E-44E8-CD88-98B7-80589BC4511B}"/>
          </ac:spMkLst>
        </pc:spChg>
        <pc:picChg chg="del mod">
          <ac:chgData name="Ignasi CLAPE" userId="S::ignasi.clape@datasuits2.onmicrosoft.com::ccdf02e0-1426-4b6b-b231-6c3a2b3b5222" providerId="AD" clId="Web-{F82400B5-F2E7-E9A7-C0DD-4CCADC0BD8DE}" dt="2025-06-03T10:32:34.466" v="182"/>
          <ac:picMkLst>
            <pc:docMk/>
            <pc:sldMk cId="1453949745" sldId="267"/>
            <ac:picMk id="2" creationId="{00000000-0000-0000-0000-000000000000}"/>
          </ac:picMkLst>
        </pc:picChg>
        <pc:picChg chg="del">
          <ac:chgData name="Ignasi CLAPE" userId="S::ignasi.clape@datasuits2.onmicrosoft.com::ccdf02e0-1426-4b6b-b231-6c3a2b3b5222" providerId="AD" clId="Web-{F82400B5-F2E7-E9A7-C0DD-4CCADC0BD8DE}" dt="2025-06-03T10:32:26.841" v="180"/>
          <ac:picMkLst>
            <pc:docMk/>
            <pc:sldMk cId="1453949745" sldId="267"/>
            <ac:picMk id="6" creationId="{00000000-0000-0000-0000-000000000000}"/>
          </ac:picMkLst>
        </pc:picChg>
        <pc:picChg chg="add mod modCrop">
          <ac:chgData name="Ignasi CLAPE" userId="S::ignasi.clape@datasuits2.onmicrosoft.com::ccdf02e0-1426-4b6b-b231-6c3a2b3b5222" providerId="AD" clId="Web-{F82400B5-F2E7-E9A7-C0DD-4CCADC0BD8DE}" dt="2025-06-03T10:33:57.438" v="194" actId="14100"/>
          <ac:picMkLst>
            <pc:docMk/>
            <pc:sldMk cId="1453949745" sldId="267"/>
            <ac:picMk id="8" creationId="{4268EC03-25B0-A341-18A1-356EBE5EA5B5}"/>
          </ac:picMkLst>
        </pc:picChg>
      </pc:sldChg>
      <pc:sldChg chg="add del">
        <pc:chgData name="Ignasi CLAPE" userId="S::ignasi.clape@datasuits2.onmicrosoft.com::ccdf02e0-1426-4b6b-b231-6c3a2b3b5222" providerId="AD" clId="Web-{F82400B5-F2E7-E9A7-C0DD-4CCADC0BD8DE}" dt="2025-06-03T10:38:31.291" v="218"/>
        <pc:sldMkLst>
          <pc:docMk/>
          <pc:sldMk cId="3964198163" sldId="268"/>
        </pc:sldMkLst>
      </pc:sldChg>
      <pc:sldChg chg="add del">
        <pc:chgData name="Ignasi CLAPE" userId="S::ignasi.clape@datasuits2.onmicrosoft.com::ccdf02e0-1426-4b6b-b231-6c3a2b3b5222" providerId="AD" clId="Web-{F82400B5-F2E7-E9A7-C0DD-4CCADC0BD8DE}" dt="2025-06-03T10:38:31.291" v="217"/>
        <pc:sldMkLst>
          <pc:docMk/>
          <pc:sldMk cId="680939401" sldId="269"/>
        </pc:sldMkLst>
      </pc:sldChg>
      <pc:sldChg chg="add del">
        <pc:chgData name="Ignasi CLAPE" userId="S::ignasi.clape@datasuits2.onmicrosoft.com::ccdf02e0-1426-4b6b-b231-6c3a2b3b5222" providerId="AD" clId="Web-{F82400B5-F2E7-E9A7-C0DD-4CCADC0BD8DE}" dt="2025-06-03T10:38:31.291" v="215"/>
        <pc:sldMkLst>
          <pc:docMk/>
          <pc:sldMk cId="3345149060" sldId="270"/>
        </pc:sldMkLst>
      </pc:sldChg>
      <pc:sldChg chg="add del">
        <pc:chgData name="Ignasi CLAPE" userId="S::ignasi.clape@datasuits2.onmicrosoft.com::ccdf02e0-1426-4b6b-b231-6c3a2b3b5222" providerId="AD" clId="Web-{F82400B5-F2E7-E9A7-C0DD-4CCADC0BD8DE}" dt="2025-06-03T10:38:31.291" v="214"/>
        <pc:sldMkLst>
          <pc:docMk/>
          <pc:sldMk cId="3378918118" sldId="271"/>
        </pc:sldMkLst>
      </pc:sldChg>
      <pc:sldChg chg="add del">
        <pc:chgData name="Ignasi CLAPE" userId="S::ignasi.clape@datasuits2.onmicrosoft.com::ccdf02e0-1426-4b6b-b231-6c3a2b3b5222" providerId="AD" clId="Web-{F82400B5-F2E7-E9A7-C0DD-4CCADC0BD8DE}" dt="2025-06-03T10:38:31.275" v="212"/>
        <pc:sldMkLst>
          <pc:docMk/>
          <pc:sldMk cId="2127391231" sldId="272"/>
        </pc:sldMkLst>
      </pc:sldChg>
      <pc:sldChg chg="addSp modSp new">
        <pc:chgData name="Ignasi CLAPE" userId="S::ignasi.clape@datasuits2.onmicrosoft.com::ccdf02e0-1426-4b6b-b231-6c3a2b3b5222" providerId="AD" clId="Web-{F82400B5-F2E7-E9A7-C0DD-4CCADC0BD8DE}" dt="2025-06-03T10:38:07.915" v="211" actId="1076"/>
        <pc:sldMkLst>
          <pc:docMk/>
          <pc:sldMk cId="3987434633" sldId="273"/>
        </pc:sldMkLst>
        <pc:spChg chg="add mod">
          <ac:chgData name="Ignasi CLAPE" userId="S::ignasi.clape@datasuits2.onmicrosoft.com::ccdf02e0-1426-4b6b-b231-6c3a2b3b5222" providerId="AD" clId="Web-{F82400B5-F2E7-E9A7-C0DD-4CCADC0BD8DE}" dt="2025-06-03T10:37:51.899" v="209"/>
          <ac:spMkLst>
            <pc:docMk/>
            <pc:sldMk cId="3987434633" sldId="273"/>
            <ac:spMk id="4" creationId="{2FF0EAFB-75B5-6C81-B57E-03BB0F044DFC}"/>
          </ac:spMkLst>
        </pc:spChg>
        <pc:picChg chg="add mod modCrop">
          <ac:chgData name="Ignasi CLAPE" userId="S::ignasi.clape@datasuits2.onmicrosoft.com::ccdf02e0-1426-4b6b-b231-6c3a2b3b5222" providerId="AD" clId="Web-{F82400B5-F2E7-E9A7-C0DD-4CCADC0BD8DE}" dt="2025-06-03T10:38:07.915" v="211" actId="1076"/>
          <ac:picMkLst>
            <pc:docMk/>
            <pc:sldMk cId="3987434633" sldId="273"/>
            <ac:picMk id="2" creationId="{52D14A94-6372-06C9-42B2-1DF749CADC89}"/>
          </ac:picMkLst>
        </pc:picChg>
      </pc:sldChg>
      <pc:sldChg chg="addSp modSp new">
        <pc:chgData name="Ignasi CLAPE" userId="S::ignasi.clape@datasuits2.onmicrosoft.com::ccdf02e0-1426-4b6b-b231-6c3a2b3b5222" providerId="AD" clId="Web-{F82400B5-F2E7-E9A7-C0DD-4CCADC0BD8DE}" dt="2025-06-03T10:41:13.374" v="231"/>
        <pc:sldMkLst>
          <pc:docMk/>
          <pc:sldMk cId="2193362150" sldId="274"/>
        </pc:sldMkLst>
        <pc:spChg chg="add mod">
          <ac:chgData name="Ignasi CLAPE" userId="S::ignasi.clape@datasuits2.onmicrosoft.com::ccdf02e0-1426-4b6b-b231-6c3a2b3b5222" providerId="AD" clId="Web-{F82400B5-F2E7-E9A7-C0DD-4CCADC0BD8DE}" dt="2025-06-03T10:41:13.374" v="231"/>
          <ac:spMkLst>
            <pc:docMk/>
            <pc:sldMk cId="2193362150" sldId="274"/>
            <ac:spMk id="4" creationId="{CCCF9D34-28CE-9C25-E9AA-703F554DF5BE}"/>
          </ac:spMkLst>
        </pc:spChg>
        <pc:picChg chg="add mod modCrop">
          <ac:chgData name="Ignasi CLAPE" userId="S::ignasi.clape@datasuits2.onmicrosoft.com::ccdf02e0-1426-4b6b-b231-6c3a2b3b5222" providerId="AD" clId="Web-{F82400B5-F2E7-E9A7-C0DD-4CCADC0BD8DE}" dt="2025-06-03T10:40:07.935" v="227"/>
          <ac:picMkLst>
            <pc:docMk/>
            <pc:sldMk cId="2193362150" sldId="274"/>
            <ac:picMk id="2" creationId="{773EA549-3449-0144-3A3D-3BDABFB51EAE}"/>
          </ac:picMkLst>
        </pc:picChg>
      </pc:sldChg>
      <pc:sldChg chg="addSp modSp new">
        <pc:chgData name="Ignasi CLAPE" userId="S::ignasi.clape@datasuits2.onmicrosoft.com::ccdf02e0-1426-4b6b-b231-6c3a2b3b5222" providerId="AD" clId="Web-{F82400B5-F2E7-E9A7-C0DD-4CCADC0BD8DE}" dt="2025-06-03T10:48:40.171" v="351" actId="14100"/>
        <pc:sldMkLst>
          <pc:docMk/>
          <pc:sldMk cId="1496616198" sldId="275"/>
        </pc:sldMkLst>
        <pc:spChg chg="add mod">
          <ac:chgData name="Ignasi CLAPE" userId="S::ignasi.clape@datasuits2.onmicrosoft.com::ccdf02e0-1426-4b6b-b231-6c3a2b3b5222" providerId="AD" clId="Web-{F82400B5-F2E7-E9A7-C0DD-4CCADC0BD8DE}" dt="2025-06-03T10:47:10.183" v="346" actId="1076"/>
          <ac:spMkLst>
            <pc:docMk/>
            <pc:sldMk cId="1496616198" sldId="275"/>
            <ac:spMk id="4" creationId="{9761A8E1-71D6-E5E3-8AFA-452B3F125BC8}"/>
          </ac:spMkLst>
        </pc:spChg>
        <pc:spChg chg="add mod">
          <ac:chgData name="Ignasi CLAPE" userId="S::ignasi.clape@datasuits2.onmicrosoft.com::ccdf02e0-1426-4b6b-b231-6c3a2b3b5222" providerId="AD" clId="Web-{F82400B5-F2E7-E9A7-C0DD-4CCADC0BD8DE}" dt="2025-06-03T10:48:40.171" v="351" actId="14100"/>
          <ac:spMkLst>
            <pc:docMk/>
            <pc:sldMk cId="1496616198" sldId="275"/>
            <ac:spMk id="6" creationId="{CC74F3FE-7043-19B9-D07C-0E3CED9BBEC3}"/>
          </ac:spMkLst>
        </pc:spChg>
        <pc:graphicFrameChg chg="add mod modGraphic">
          <ac:chgData name="Ignasi CLAPE" userId="S::ignasi.clape@datasuits2.onmicrosoft.com::ccdf02e0-1426-4b6b-b231-6c3a2b3b5222" providerId="AD" clId="Web-{F82400B5-F2E7-E9A7-C0DD-4CCADC0BD8DE}" dt="2025-06-03T10:46:43.761" v="341"/>
          <ac:graphicFrameMkLst>
            <pc:docMk/>
            <pc:sldMk cId="1496616198" sldId="275"/>
            <ac:graphicFrameMk id="3" creationId="{957BC0E0-0F31-1ADC-0648-891402FD280C}"/>
          </ac:graphicFrameMkLst>
        </pc:graphicFrameChg>
      </pc:sldChg>
      <pc:sldChg chg="modSp add">
        <pc:chgData name="Ignasi CLAPE" userId="S::ignasi.clape@datasuits2.onmicrosoft.com::ccdf02e0-1426-4b6b-b231-6c3a2b3b5222" providerId="AD" clId="Web-{F82400B5-F2E7-E9A7-C0DD-4CCADC0BD8DE}" dt="2025-06-03T11:26:42.977" v="381" actId="20577"/>
        <pc:sldMkLst>
          <pc:docMk/>
          <pc:sldMk cId="1587327665" sldId="276"/>
        </pc:sldMkLst>
        <pc:spChg chg="mod">
          <ac:chgData name="Ignasi CLAPE" userId="S::ignasi.clape@datasuits2.onmicrosoft.com::ccdf02e0-1426-4b6b-b231-6c3a2b3b5222" providerId="AD" clId="Web-{F82400B5-F2E7-E9A7-C0DD-4CCADC0BD8DE}" dt="2025-06-03T11:23:02.141" v="367" actId="20577"/>
          <ac:spMkLst>
            <pc:docMk/>
            <pc:sldMk cId="1587327665" sldId="276"/>
            <ac:spMk id="3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1:23:45.642" v="374" actId="14100"/>
          <ac:spMkLst>
            <pc:docMk/>
            <pc:sldMk cId="1587327665" sldId="276"/>
            <ac:spMk id="5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1:26:36.852" v="379" actId="20577"/>
          <ac:spMkLst>
            <pc:docMk/>
            <pc:sldMk cId="1587327665" sldId="276"/>
            <ac:spMk id="6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1:26:42.977" v="381" actId="20577"/>
          <ac:spMkLst>
            <pc:docMk/>
            <pc:sldMk cId="1587327665" sldId="276"/>
            <ac:spMk id="7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1:23:57.768" v="377" actId="14100"/>
          <ac:spMkLst>
            <pc:docMk/>
            <pc:sldMk cId="1587327665" sldId="276"/>
            <ac:spMk id="10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F82400B5-F2E7-E9A7-C0DD-4CCADC0BD8DE}" dt="2025-06-03T11:23:45.705" v="376" actId="14100"/>
          <ac:spMkLst>
            <pc:docMk/>
            <pc:sldMk cId="1587327665" sldId="276"/>
            <ac:spMk id="15" creationId="{00000000-0000-0000-0000-000000000000}"/>
          </ac:spMkLst>
        </pc:spChg>
      </pc:sldChg>
    </pc:docChg>
  </pc:docChgLst>
  <pc:docChgLst>
    <pc:chgData clId="Web-{935231D3-FF70-C6BF-255C-9AD53302334A}"/>
    <pc:docChg chg="modSld">
      <pc:chgData name="" userId="" providerId="" clId="Web-{935231D3-FF70-C6BF-255C-9AD53302334A}" dt="2025-06-03T11:27:54.585" v="0"/>
      <pc:docMkLst>
        <pc:docMk/>
      </pc:docMkLst>
      <pc:sldChg chg="addSp">
        <pc:chgData name="" userId="" providerId="" clId="Web-{935231D3-FF70-C6BF-255C-9AD53302334A}" dt="2025-06-03T11:27:54.585" v="0"/>
        <pc:sldMkLst>
          <pc:docMk/>
          <pc:sldMk cId="0" sldId="257"/>
        </pc:sldMkLst>
        <pc:spChg chg="add">
          <ac:chgData name="" userId="" providerId="" clId="Web-{935231D3-FF70-C6BF-255C-9AD53302334A}" dt="2025-06-03T11:27:54.585" v="0"/>
          <ac:spMkLst>
            <pc:docMk/>
            <pc:sldMk cId="0" sldId="257"/>
            <ac:spMk id="32" creationId="{06E9FEB0-845A-1138-A8D3-B9C9B102F534}"/>
          </ac:spMkLst>
        </pc:spChg>
      </pc:sldChg>
    </pc:docChg>
  </pc:docChgLst>
  <pc:docChgLst>
    <pc:chgData name="Ignasi CLAPE" userId="S::ignasi.clape@datasuits2.onmicrosoft.com::ccdf02e0-1426-4b6b-b231-6c3a2b3b5222" providerId="AD" clId="Web-{8434C3DF-226A-F2E4-93C7-DAA52041AA6B}"/>
    <pc:docChg chg="addSld modSld">
      <pc:chgData name="Ignasi CLAPE" userId="S::ignasi.clape@datasuits2.onmicrosoft.com::ccdf02e0-1426-4b6b-b231-6c3a2b3b5222" providerId="AD" clId="Web-{8434C3DF-226A-F2E4-93C7-DAA52041AA6B}" dt="2025-06-03T13:17:40.913" v="81" actId="1076"/>
      <pc:docMkLst>
        <pc:docMk/>
      </pc:docMkLst>
      <pc:sldChg chg="addSp">
        <pc:chgData name="Ignasi CLAPE" userId="S::ignasi.clape@datasuits2.onmicrosoft.com::ccdf02e0-1426-4b6b-b231-6c3a2b3b5222" providerId="AD" clId="Web-{8434C3DF-226A-F2E4-93C7-DAA52041AA6B}" dt="2025-06-03T12:33:20.745" v="27"/>
        <pc:sldMkLst>
          <pc:docMk/>
          <pc:sldMk cId="1523882101" sldId="277"/>
        </pc:sldMkLst>
        <pc:spChg chg="add">
          <ac:chgData name="Ignasi CLAPE" userId="S::ignasi.clape@datasuits2.onmicrosoft.com::ccdf02e0-1426-4b6b-b231-6c3a2b3b5222" providerId="AD" clId="Web-{8434C3DF-226A-F2E4-93C7-DAA52041AA6B}" dt="2025-06-03T12:33:20.745" v="27"/>
          <ac:spMkLst>
            <pc:docMk/>
            <pc:sldMk cId="1523882101" sldId="277"/>
            <ac:spMk id="4" creationId="{A15CD9A4-5301-4409-D2D5-40741AE9324B}"/>
          </ac:spMkLst>
        </pc:spChg>
      </pc:sldChg>
      <pc:sldChg chg="addSp delSp modSp">
        <pc:chgData name="Ignasi CLAPE" userId="S::ignasi.clape@datasuits2.onmicrosoft.com::ccdf02e0-1426-4b6b-b231-6c3a2b3b5222" providerId="AD" clId="Web-{8434C3DF-226A-F2E4-93C7-DAA52041AA6B}" dt="2025-06-03T12:33:28.589" v="28"/>
        <pc:sldMkLst>
          <pc:docMk/>
          <pc:sldMk cId="3776909862" sldId="278"/>
        </pc:sldMkLst>
        <pc:spChg chg="add del mod">
          <ac:chgData name="Ignasi CLAPE" userId="S::ignasi.clape@datasuits2.onmicrosoft.com::ccdf02e0-1426-4b6b-b231-6c3a2b3b5222" providerId="AD" clId="Web-{8434C3DF-226A-F2E4-93C7-DAA52041AA6B}" dt="2025-06-03T12:32:50.745" v="26"/>
          <ac:spMkLst>
            <pc:docMk/>
            <pc:sldMk cId="3776909862" sldId="278"/>
            <ac:spMk id="4" creationId="{F8E8985E-F692-8DC4-9EA0-780D19DEFBCF}"/>
          </ac:spMkLst>
        </pc:spChg>
        <pc:spChg chg="add">
          <ac:chgData name="Ignasi CLAPE" userId="S::ignasi.clape@datasuits2.onmicrosoft.com::ccdf02e0-1426-4b6b-b231-6c3a2b3b5222" providerId="AD" clId="Web-{8434C3DF-226A-F2E4-93C7-DAA52041AA6B}" dt="2025-06-03T12:33:28.589" v="28"/>
          <ac:spMkLst>
            <pc:docMk/>
            <pc:sldMk cId="3776909862" sldId="278"/>
            <ac:spMk id="7" creationId="{A0194BCF-A1BD-BCEB-1B89-30430A968FC7}"/>
          </ac:spMkLst>
        </pc:spChg>
      </pc:sldChg>
      <pc:sldChg chg="modSp">
        <pc:chgData name="Ignasi CLAPE" userId="S::ignasi.clape@datasuits2.onmicrosoft.com::ccdf02e0-1426-4b6b-b231-6c3a2b3b5222" providerId="AD" clId="Web-{8434C3DF-226A-F2E4-93C7-DAA52041AA6B}" dt="2025-06-03T12:32:02.806" v="22" actId="20577"/>
        <pc:sldMkLst>
          <pc:docMk/>
          <pc:sldMk cId="2220687658" sldId="279"/>
        </pc:sldMkLst>
        <pc:spChg chg="mod">
          <ac:chgData name="Ignasi CLAPE" userId="S::ignasi.clape@datasuits2.onmicrosoft.com::ccdf02e0-1426-4b6b-b231-6c3a2b3b5222" providerId="AD" clId="Web-{8434C3DF-226A-F2E4-93C7-DAA52041AA6B}" dt="2025-06-03T12:31:33.883" v="6" actId="14100"/>
          <ac:spMkLst>
            <pc:docMk/>
            <pc:sldMk cId="2220687658" sldId="279"/>
            <ac:spMk id="8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8434C3DF-226A-F2E4-93C7-DAA52041AA6B}" dt="2025-06-03T12:32:02.806" v="22" actId="20577"/>
          <ac:spMkLst>
            <pc:docMk/>
            <pc:sldMk cId="2220687658" sldId="279"/>
            <ac:spMk id="9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8434C3DF-226A-F2E4-93C7-DAA52041AA6B}" dt="2025-06-03T12:30:24.553" v="1" actId="14100"/>
          <ac:spMkLst>
            <pc:docMk/>
            <pc:sldMk cId="2220687658" sldId="279"/>
            <ac:spMk id="12" creationId="{00000000-0000-0000-0000-000000000000}"/>
          </ac:spMkLst>
        </pc:spChg>
      </pc:sldChg>
      <pc:sldChg chg="addSp delSp modSp new mod setBg">
        <pc:chgData name="Ignasi CLAPE" userId="S::ignasi.clape@datasuits2.onmicrosoft.com::ccdf02e0-1426-4b6b-b231-6c3a2b3b5222" providerId="AD" clId="Web-{8434C3DF-226A-F2E4-93C7-DAA52041AA6B}" dt="2025-06-03T13:17:40.913" v="81" actId="1076"/>
        <pc:sldMkLst>
          <pc:docMk/>
          <pc:sldMk cId="3845550532" sldId="280"/>
        </pc:sldMkLst>
        <pc:spChg chg="add del ord">
          <ac:chgData name="Ignasi CLAPE" userId="S::ignasi.clape@datasuits2.onmicrosoft.com::ccdf02e0-1426-4b6b-b231-6c3a2b3b5222" providerId="AD" clId="Web-{8434C3DF-226A-F2E4-93C7-DAA52041AA6B}" dt="2025-06-03T12:39:17.209" v="68"/>
          <ac:spMkLst>
            <pc:docMk/>
            <pc:sldMk cId="3845550532" sldId="280"/>
            <ac:spMk id="3" creationId="{6FAA2F2A-5D28-2D3F-7813-8A7374CBFECE}"/>
          </ac:spMkLst>
        </pc:spChg>
        <pc:spChg chg="add mod">
          <ac:chgData name="Ignasi CLAPE" userId="S::ignasi.clape@datasuits2.onmicrosoft.com::ccdf02e0-1426-4b6b-b231-6c3a2b3b5222" providerId="AD" clId="Web-{8434C3DF-226A-F2E4-93C7-DAA52041AA6B}" dt="2025-06-03T13:17:40.913" v="81" actId="1076"/>
          <ac:spMkLst>
            <pc:docMk/>
            <pc:sldMk cId="3845550532" sldId="280"/>
            <ac:spMk id="6" creationId="{ED3A4600-DF52-EF94-4419-F95D0A6EA12C}"/>
          </ac:spMkLst>
        </pc:spChg>
        <pc:spChg chg="add mod ord">
          <ac:chgData name="Ignasi CLAPE" userId="S::ignasi.clape@datasuits2.onmicrosoft.com::ccdf02e0-1426-4b6b-b231-6c3a2b3b5222" providerId="AD" clId="Web-{8434C3DF-226A-F2E4-93C7-DAA52041AA6B}" dt="2025-06-03T13:16:42.190" v="71" actId="14100"/>
          <ac:spMkLst>
            <pc:docMk/>
            <pc:sldMk cId="3845550532" sldId="280"/>
            <ac:spMk id="7" creationId="{72601CA7-41EB-251E-F6ED-25C34B8960F7}"/>
          </ac:spMkLst>
        </pc:spChg>
        <pc:spChg chg="add">
          <ac:chgData name="Ignasi CLAPE" userId="S::ignasi.clape@datasuits2.onmicrosoft.com::ccdf02e0-1426-4b6b-b231-6c3a2b3b5222" providerId="AD" clId="Web-{8434C3DF-226A-F2E4-93C7-DAA52041AA6B}" dt="2025-06-03T12:35:04.717" v="31"/>
          <ac:spMkLst>
            <pc:docMk/>
            <pc:sldMk cId="3845550532" sldId="280"/>
            <ac:spMk id="9" creationId="{42A4FC2C-047E-45A5-965D-8E1E3BF09BC6}"/>
          </ac:spMkLst>
        </pc:spChg>
        <pc:picChg chg="add mod">
          <ac:chgData name="Ignasi CLAPE" userId="S::ignasi.clape@datasuits2.onmicrosoft.com::ccdf02e0-1426-4b6b-b231-6c3a2b3b5222" providerId="AD" clId="Web-{8434C3DF-226A-F2E4-93C7-DAA52041AA6B}" dt="2025-06-03T12:35:04.717" v="31"/>
          <ac:picMkLst>
            <pc:docMk/>
            <pc:sldMk cId="3845550532" sldId="280"/>
            <ac:picMk id="4" creationId="{FE6076F8-23A0-E56E-9DC8-6BF4B1E83F31}"/>
          </ac:picMkLst>
        </pc:picChg>
      </pc:sldChg>
    </pc:docChg>
  </pc:docChgLst>
  <pc:docChgLst>
    <pc:chgData clId="Web-{B1791B77-DA9F-7CD0-BF88-0376BFE438B5}"/>
    <pc:docChg chg="addSld delSld">
      <pc:chgData name="" userId="" providerId="" clId="Web-{B1791B77-DA9F-7CD0-BF88-0376BFE438B5}" dt="2025-06-03T12:19:28.923" v="1"/>
      <pc:docMkLst>
        <pc:docMk/>
      </pc:docMkLst>
      <pc:sldChg chg="new del">
        <pc:chgData name="" userId="" providerId="" clId="Web-{B1791B77-DA9F-7CD0-BF88-0376BFE438B5}" dt="2025-06-03T12:19:28.923" v="1"/>
        <pc:sldMkLst>
          <pc:docMk/>
          <pc:sldMk cId="1476010035" sldId="280"/>
        </pc:sldMkLst>
      </pc:sldChg>
    </pc:docChg>
  </pc:docChgLst>
  <pc:docChgLst>
    <pc:chgData name="Ignasi CLAPE" userId="S::ignasi.clape@datasuits2.onmicrosoft.com::ccdf02e0-1426-4b6b-b231-6c3a2b3b5222" providerId="AD" clId="Web-{D6E7AD01-F207-E4F6-C57F-29B47235EFA5}"/>
    <pc:docChg chg="addSld delSld modSld">
      <pc:chgData name="Ignasi CLAPE" userId="S::ignasi.clape@datasuits2.onmicrosoft.com::ccdf02e0-1426-4b6b-b231-6c3a2b3b5222" providerId="AD" clId="Web-{D6E7AD01-F207-E4F6-C57F-29B47235EFA5}" dt="2025-06-04T08:43:20.442" v="171" actId="1076"/>
      <pc:docMkLst>
        <pc:docMk/>
      </pc:docMkLst>
      <pc:sldChg chg="del">
        <pc:chgData name="Ignasi CLAPE" userId="S::ignasi.clape@datasuits2.onmicrosoft.com::ccdf02e0-1426-4b6b-b231-6c3a2b3b5222" providerId="AD" clId="Web-{D6E7AD01-F207-E4F6-C57F-29B47235EFA5}" dt="2025-06-04T07:57:54.775" v="130"/>
        <pc:sldMkLst>
          <pc:docMk/>
          <pc:sldMk cId="0" sldId="257"/>
        </pc:sldMkLst>
      </pc:sldChg>
      <pc:sldChg chg="modSp">
        <pc:chgData name="Ignasi CLAPE" userId="S::ignasi.clape@datasuits2.onmicrosoft.com::ccdf02e0-1426-4b6b-b231-6c3a2b3b5222" providerId="AD" clId="Web-{D6E7AD01-F207-E4F6-C57F-29B47235EFA5}" dt="2025-06-04T08:41:28.173" v="160"/>
        <pc:sldMkLst>
          <pc:docMk/>
          <pc:sldMk cId="0" sldId="260"/>
        </pc:sldMkLst>
        <pc:spChg chg="mod">
          <ac:chgData name="Ignasi CLAPE" userId="S::ignasi.clape@datasuits2.onmicrosoft.com::ccdf02e0-1426-4b6b-b231-6c3a2b3b5222" providerId="AD" clId="Web-{D6E7AD01-F207-E4F6-C57F-29B47235EFA5}" dt="2025-06-04T08:41:28.173" v="160"/>
          <ac:spMkLst>
            <pc:docMk/>
            <pc:sldMk cId="0" sldId="260"/>
            <ac:spMk id="2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D6E7AD01-F207-E4F6-C57F-29B47235EFA5}" dt="2025-06-04T08:41:21.220" v="159"/>
        <pc:sldMkLst>
          <pc:docMk/>
          <pc:sldMk cId="0" sldId="261"/>
        </pc:sldMkLst>
        <pc:spChg chg="mod">
          <ac:chgData name="Ignasi CLAPE" userId="S::ignasi.clape@datasuits2.onmicrosoft.com::ccdf02e0-1426-4b6b-b231-6c3a2b3b5222" providerId="AD" clId="Web-{D6E7AD01-F207-E4F6-C57F-29B47235EFA5}" dt="2025-06-04T08:41:21.220" v="159"/>
          <ac:spMkLst>
            <pc:docMk/>
            <pc:sldMk cId="0" sldId="261"/>
            <ac:spMk id="2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D6E7AD01-F207-E4F6-C57F-29B47235EFA5}" dt="2025-06-04T08:41:03.547" v="157"/>
        <pc:sldMkLst>
          <pc:docMk/>
          <pc:sldMk cId="0" sldId="263"/>
        </pc:sldMkLst>
        <pc:spChg chg="mod">
          <ac:chgData name="Ignasi CLAPE" userId="S::ignasi.clape@datasuits2.onmicrosoft.com::ccdf02e0-1426-4b6b-b231-6c3a2b3b5222" providerId="AD" clId="Web-{D6E7AD01-F207-E4F6-C57F-29B47235EFA5}" dt="2025-06-04T08:41:03.547" v="157"/>
          <ac:spMkLst>
            <pc:docMk/>
            <pc:sldMk cId="0" sldId="263"/>
            <ac:spMk id="2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D6E7AD01-F207-E4F6-C57F-29B47235EFA5}" dt="2025-06-04T08:40:50.891" v="156"/>
        <pc:sldMkLst>
          <pc:docMk/>
          <pc:sldMk cId="0" sldId="264"/>
        </pc:sldMkLst>
        <pc:spChg chg="mod">
          <ac:chgData name="Ignasi CLAPE" userId="S::ignasi.clape@datasuits2.onmicrosoft.com::ccdf02e0-1426-4b6b-b231-6c3a2b3b5222" providerId="AD" clId="Web-{D6E7AD01-F207-E4F6-C57F-29B47235EFA5}" dt="2025-06-04T08:40:50.891" v="156"/>
          <ac:spMkLst>
            <pc:docMk/>
            <pc:sldMk cId="0" sldId="264"/>
            <ac:spMk id="2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D6E7AD01-F207-E4F6-C57F-29B47235EFA5}" dt="2025-06-04T08:15:07.185" v="138" actId="1076"/>
          <ac:spMkLst>
            <pc:docMk/>
            <pc:sldMk cId="0" sldId="264"/>
            <ac:spMk id="5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D6E7AD01-F207-E4F6-C57F-29B47235EFA5}" dt="2025-06-04T08:15:00.091" v="136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D6E7AD01-F207-E4F6-C57F-29B47235EFA5}" dt="2025-06-04T08:14:52.887" v="134" actId="1076"/>
          <ac:spMkLst>
            <pc:docMk/>
            <pc:sldMk cId="0" sldId="264"/>
            <ac:spMk id="9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D6E7AD01-F207-E4F6-C57F-29B47235EFA5}" dt="2025-06-04T08:15:20.060" v="140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D6E7AD01-F207-E4F6-C57F-29B47235EFA5}" dt="2025-06-04T08:15:23.029" v="141" actId="1076"/>
          <ac:spMkLst>
            <pc:docMk/>
            <pc:sldMk cId="0" sldId="264"/>
            <ac:spMk id="12" creationId="{00000000-0000-0000-0000-000000000000}"/>
          </ac:spMkLst>
        </pc:spChg>
      </pc:sldChg>
      <pc:sldChg chg="modSp">
        <pc:chgData name="Ignasi CLAPE" userId="S::ignasi.clape@datasuits2.onmicrosoft.com::ccdf02e0-1426-4b6b-b231-6c3a2b3b5222" providerId="AD" clId="Web-{D6E7AD01-F207-E4F6-C57F-29B47235EFA5}" dt="2025-06-04T08:41:42.830" v="161"/>
        <pc:sldMkLst>
          <pc:docMk/>
          <pc:sldMk cId="1261370850" sldId="265"/>
        </pc:sldMkLst>
        <pc:spChg chg="mod">
          <ac:chgData name="Ignasi CLAPE" userId="S::ignasi.clape@datasuits2.onmicrosoft.com::ccdf02e0-1426-4b6b-b231-6c3a2b3b5222" providerId="AD" clId="Web-{D6E7AD01-F207-E4F6-C57F-29B47235EFA5}" dt="2025-06-04T08:41:42.830" v="161"/>
          <ac:spMkLst>
            <pc:docMk/>
            <pc:sldMk cId="1261370850" sldId="265"/>
            <ac:spMk id="4" creationId="{C00316F6-74FB-6C05-1F16-1978D05E62BC}"/>
          </ac:spMkLst>
        </pc:spChg>
      </pc:sldChg>
      <pc:sldChg chg="modSp">
        <pc:chgData name="Ignasi CLAPE" userId="S::ignasi.clape@datasuits2.onmicrosoft.com::ccdf02e0-1426-4b6b-b231-6c3a2b3b5222" providerId="AD" clId="Web-{D6E7AD01-F207-E4F6-C57F-29B47235EFA5}" dt="2025-06-04T08:41:12.204" v="158"/>
        <pc:sldMkLst>
          <pc:docMk/>
          <pc:sldMk cId="2724538934" sldId="266"/>
        </pc:sldMkLst>
        <pc:spChg chg="mod">
          <ac:chgData name="Ignasi CLAPE" userId="S::ignasi.clape@datasuits2.onmicrosoft.com::ccdf02e0-1426-4b6b-b231-6c3a2b3b5222" providerId="AD" clId="Web-{D6E7AD01-F207-E4F6-C57F-29B47235EFA5}" dt="2025-06-04T08:41:12.204" v="158"/>
          <ac:spMkLst>
            <pc:docMk/>
            <pc:sldMk cId="2724538934" sldId="266"/>
            <ac:spMk id="5" creationId="{40B4EAFF-E43C-E73B-014C-EBC0129E45E9}"/>
          </ac:spMkLst>
        </pc:spChg>
      </pc:sldChg>
      <pc:sldChg chg="addSp delSp modSp">
        <pc:chgData name="Ignasi CLAPE" userId="S::ignasi.clape@datasuits2.onmicrosoft.com::ccdf02e0-1426-4b6b-b231-6c3a2b3b5222" providerId="AD" clId="Web-{D6E7AD01-F207-E4F6-C57F-29B47235EFA5}" dt="2025-06-04T08:40:42.406" v="155"/>
        <pc:sldMkLst>
          <pc:docMk/>
          <pc:sldMk cId="1453949745" sldId="267"/>
        </pc:sldMkLst>
        <pc:spChg chg="mod">
          <ac:chgData name="Ignasi CLAPE" userId="S::ignasi.clape@datasuits2.onmicrosoft.com::ccdf02e0-1426-4b6b-b231-6c3a2b3b5222" providerId="AD" clId="Web-{D6E7AD01-F207-E4F6-C57F-29B47235EFA5}" dt="2025-06-04T08:40:42.406" v="155"/>
          <ac:spMkLst>
            <pc:docMk/>
            <pc:sldMk cId="1453949745" sldId="267"/>
            <ac:spMk id="10" creationId="{C1D44F7E-44E8-CD88-98B7-80589BC4511B}"/>
          </ac:spMkLst>
        </pc:spChg>
        <pc:picChg chg="add mod modCrop">
          <ac:chgData name="Ignasi CLAPE" userId="S::ignasi.clape@datasuits2.onmicrosoft.com::ccdf02e0-1426-4b6b-b231-6c3a2b3b5222" providerId="AD" clId="Web-{D6E7AD01-F207-E4F6-C57F-29B47235EFA5}" dt="2025-06-04T08:22:46.231" v="152" actId="1076"/>
          <ac:picMkLst>
            <pc:docMk/>
            <pc:sldMk cId="1453949745" sldId="267"/>
            <ac:picMk id="2" creationId="{2994579F-F0B6-31AF-8D06-FF2DAD1A9CEE}"/>
          </ac:picMkLst>
        </pc:picChg>
        <pc:picChg chg="del">
          <ac:chgData name="Ignasi CLAPE" userId="S::ignasi.clape@datasuits2.onmicrosoft.com::ccdf02e0-1426-4b6b-b231-6c3a2b3b5222" providerId="AD" clId="Web-{D6E7AD01-F207-E4F6-C57F-29B47235EFA5}" dt="2025-06-04T08:21:19.713" v="142"/>
          <ac:picMkLst>
            <pc:docMk/>
            <pc:sldMk cId="1453949745" sldId="267"/>
            <ac:picMk id="8" creationId="{4268EC03-25B0-A341-18A1-356EBE5EA5B5}"/>
          </ac:picMkLst>
        </pc:picChg>
      </pc:sldChg>
      <pc:sldChg chg="modSp">
        <pc:chgData name="Ignasi CLAPE" userId="S::ignasi.clape@datasuits2.onmicrosoft.com::ccdf02e0-1426-4b6b-b231-6c3a2b3b5222" providerId="AD" clId="Web-{D6E7AD01-F207-E4F6-C57F-29B47235EFA5}" dt="2025-06-04T08:40:06.374" v="153"/>
        <pc:sldMkLst>
          <pc:docMk/>
          <pc:sldMk cId="3987434633" sldId="273"/>
        </pc:sldMkLst>
        <pc:spChg chg="mod">
          <ac:chgData name="Ignasi CLAPE" userId="S::ignasi.clape@datasuits2.onmicrosoft.com::ccdf02e0-1426-4b6b-b231-6c3a2b3b5222" providerId="AD" clId="Web-{D6E7AD01-F207-E4F6-C57F-29B47235EFA5}" dt="2025-06-04T08:40:06.374" v="153"/>
          <ac:spMkLst>
            <pc:docMk/>
            <pc:sldMk cId="3987434633" sldId="273"/>
            <ac:spMk id="4" creationId="{2FF0EAFB-75B5-6C81-B57E-03BB0F044DFC}"/>
          </ac:spMkLst>
        </pc:spChg>
      </pc:sldChg>
      <pc:sldChg chg="modSp">
        <pc:chgData name="Ignasi CLAPE" userId="S::ignasi.clape@datasuits2.onmicrosoft.com::ccdf02e0-1426-4b6b-b231-6c3a2b3b5222" providerId="AD" clId="Web-{D6E7AD01-F207-E4F6-C57F-29B47235EFA5}" dt="2025-06-04T08:43:20.442" v="171" actId="1076"/>
        <pc:sldMkLst>
          <pc:docMk/>
          <pc:sldMk cId="3845550532" sldId="280"/>
        </pc:sldMkLst>
        <pc:spChg chg="mod">
          <ac:chgData name="Ignasi CLAPE" userId="S::ignasi.clape@datasuits2.onmicrosoft.com::ccdf02e0-1426-4b6b-b231-6c3a2b3b5222" providerId="AD" clId="Web-{D6E7AD01-F207-E4F6-C57F-29B47235EFA5}" dt="2025-06-04T08:43:20.442" v="171" actId="1076"/>
          <ac:spMkLst>
            <pc:docMk/>
            <pc:sldMk cId="3845550532" sldId="280"/>
            <ac:spMk id="6" creationId="{ED3A4600-DF52-EF94-4419-F95D0A6EA12C}"/>
          </ac:spMkLst>
        </pc:spChg>
      </pc:sldChg>
      <pc:sldChg chg="addSp delSp modSp new del mod setBg setClrOvrMap">
        <pc:chgData name="Ignasi CLAPE" userId="S::ignasi.clape@datasuits2.onmicrosoft.com::ccdf02e0-1426-4b6b-b231-6c3a2b3b5222" providerId="AD" clId="Web-{D6E7AD01-F207-E4F6-C57F-29B47235EFA5}" dt="2025-06-04T07:57:21.024" v="129"/>
        <pc:sldMkLst>
          <pc:docMk/>
          <pc:sldMk cId="1578571424" sldId="281"/>
        </pc:sldMkLst>
        <pc:spChg chg="add mod">
          <ac:chgData name="Ignasi CLAPE" userId="S::ignasi.clape@datasuits2.onmicrosoft.com::ccdf02e0-1426-4b6b-b231-6c3a2b3b5222" providerId="AD" clId="Web-{D6E7AD01-F207-E4F6-C57F-29B47235EFA5}" dt="2025-06-04T05:09:07.030" v="121"/>
          <ac:spMkLst>
            <pc:docMk/>
            <pc:sldMk cId="1578571424" sldId="281"/>
            <ac:spMk id="3" creationId="{EF4D861B-382F-A18B-75BA-9413148C9656}"/>
          </ac:spMkLst>
        </pc:spChg>
        <pc:spChg chg="add del">
          <ac:chgData name="Ignasi CLAPE" userId="S::ignasi.clape@datasuits2.onmicrosoft.com::ccdf02e0-1426-4b6b-b231-6c3a2b3b5222" providerId="AD" clId="Web-{D6E7AD01-F207-E4F6-C57F-29B47235EFA5}" dt="2025-06-04T04:57:09.856" v="5"/>
          <ac:spMkLst>
            <pc:docMk/>
            <pc:sldMk cId="1578571424" sldId="281"/>
            <ac:spMk id="4" creationId="{7E00D49D-111E-13DC-34F2-804B76923C7B}"/>
          </ac:spMkLst>
        </pc:spChg>
        <pc:spChg chg="add del">
          <ac:chgData name="Ignasi CLAPE" userId="S::ignasi.clape@datasuits2.onmicrosoft.com::ccdf02e0-1426-4b6b-b231-6c3a2b3b5222" providerId="AD" clId="Web-{D6E7AD01-F207-E4F6-C57F-29B47235EFA5}" dt="2025-06-04T04:57:04.262" v="4"/>
          <ac:spMkLst>
            <pc:docMk/>
            <pc:sldMk cId="1578571424" sldId="281"/>
            <ac:spMk id="5" creationId="{903D4EC7-F504-91C4-2785-A752DD2BF343}"/>
          </ac:spMkLst>
        </pc:spChg>
        <pc:spChg chg="add del mod">
          <ac:chgData name="Ignasi CLAPE" userId="S::ignasi.clape@datasuits2.onmicrosoft.com::ccdf02e0-1426-4b6b-b231-6c3a2b3b5222" providerId="AD" clId="Web-{D6E7AD01-F207-E4F6-C57F-29B47235EFA5}" dt="2025-06-04T05:00:21.408" v="90"/>
          <ac:spMkLst>
            <pc:docMk/>
            <pc:sldMk cId="1578571424" sldId="281"/>
            <ac:spMk id="6" creationId="{7EB177F0-A801-06AC-AB1D-1397166428AD}"/>
          </ac:spMkLst>
        </pc:spChg>
        <pc:spChg chg="add del">
          <ac:chgData name="Ignasi CLAPE" userId="S::ignasi.clape@datasuits2.onmicrosoft.com::ccdf02e0-1426-4b6b-b231-6c3a2b3b5222" providerId="AD" clId="Web-{D6E7AD01-F207-E4F6-C57F-29B47235EFA5}" dt="2025-06-04T05:03:12.896" v="111"/>
          <ac:spMkLst>
            <pc:docMk/>
            <pc:sldMk cId="1578571424" sldId="281"/>
            <ac:spMk id="12" creationId="{257363FD-7E77-4145-9483-331A807ADF0E}"/>
          </ac:spMkLst>
        </pc:spChg>
        <pc:spChg chg="add del">
          <ac:chgData name="Ignasi CLAPE" userId="S::ignasi.clape@datasuits2.onmicrosoft.com::ccdf02e0-1426-4b6b-b231-6c3a2b3b5222" providerId="AD" clId="Web-{D6E7AD01-F207-E4F6-C57F-29B47235EFA5}" dt="2025-06-04T05:03:12.818" v="110"/>
          <ac:spMkLst>
            <pc:docMk/>
            <pc:sldMk cId="1578571424" sldId="281"/>
            <ac:spMk id="17" creationId="{BACC6370-2D7E-4714-9D71-7542949D7D5D}"/>
          </ac:spMkLst>
        </pc:spChg>
        <pc:spChg chg="add del">
          <ac:chgData name="Ignasi CLAPE" userId="S::ignasi.clape@datasuits2.onmicrosoft.com::ccdf02e0-1426-4b6b-b231-6c3a2b3b5222" providerId="AD" clId="Web-{D6E7AD01-F207-E4F6-C57F-29B47235EFA5}" dt="2025-06-04T05:09:07.030" v="121"/>
          <ac:spMkLst>
            <pc:docMk/>
            <pc:sldMk cId="1578571424" sldId="281"/>
            <ac:spMk id="18" creationId="{9228552E-C8B1-4A80-8448-0787CE0FC704}"/>
          </ac:spMkLst>
        </pc:spChg>
        <pc:spChg chg="add del">
          <ac:chgData name="Ignasi CLAPE" userId="S::ignasi.clape@datasuits2.onmicrosoft.com::ccdf02e0-1426-4b6b-b231-6c3a2b3b5222" providerId="AD" clId="Web-{D6E7AD01-F207-E4F6-C57F-29B47235EFA5}" dt="2025-06-04T05:03:12.818" v="110"/>
          <ac:spMkLst>
            <pc:docMk/>
            <pc:sldMk cId="1578571424" sldId="281"/>
            <ac:spMk id="19" creationId="{F68B3F68-107C-434F-AA38-110D5EA91B85}"/>
          </ac:spMkLst>
        </pc:spChg>
        <pc:spChg chg="add del">
          <ac:chgData name="Ignasi CLAPE" userId="S::ignasi.clape@datasuits2.onmicrosoft.com::ccdf02e0-1426-4b6b-b231-6c3a2b3b5222" providerId="AD" clId="Web-{D6E7AD01-F207-E4F6-C57F-29B47235EFA5}" dt="2025-06-04T05:05:34.743" v="115"/>
          <ac:spMkLst>
            <pc:docMk/>
            <pc:sldMk cId="1578571424" sldId="281"/>
            <ac:spMk id="20" creationId="{B50AB553-2A96-4A92-96F2-93548E096954}"/>
          </ac:spMkLst>
        </pc:spChg>
        <pc:spChg chg="add del">
          <ac:chgData name="Ignasi CLAPE" userId="S::ignasi.clape@datasuits2.onmicrosoft.com::ccdf02e0-1426-4b6b-b231-6c3a2b3b5222" providerId="AD" clId="Web-{D6E7AD01-F207-E4F6-C57F-29B47235EFA5}" dt="2025-06-04T05:03:12.818" v="110"/>
          <ac:spMkLst>
            <pc:docMk/>
            <pc:sldMk cId="1578571424" sldId="281"/>
            <ac:spMk id="21" creationId="{AAD0DBB9-1A4B-4391-81D4-CB19F9AB918A}"/>
          </ac:spMkLst>
        </pc:spChg>
        <pc:spChg chg="add del">
          <ac:chgData name="Ignasi CLAPE" userId="S::ignasi.clape@datasuits2.onmicrosoft.com::ccdf02e0-1426-4b6b-b231-6c3a2b3b5222" providerId="AD" clId="Web-{D6E7AD01-F207-E4F6-C57F-29B47235EFA5}" dt="2025-06-04T05:08:15.200" v="117"/>
          <ac:spMkLst>
            <pc:docMk/>
            <pc:sldMk cId="1578571424" sldId="281"/>
            <ac:spMk id="22" creationId="{B50AB553-2A96-4A92-96F2-93548E096954}"/>
          </ac:spMkLst>
        </pc:spChg>
        <pc:spChg chg="add del">
          <ac:chgData name="Ignasi CLAPE" userId="S::ignasi.clape@datasuits2.onmicrosoft.com::ccdf02e0-1426-4b6b-b231-6c3a2b3b5222" providerId="AD" clId="Web-{D6E7AD01-F207-E4F6-C57F-29B47235EFA5}" dt="2025-06-04T05:03:12.818" v="110"/>
          <ac:spMkLst>
            <pc:docMk/>
            <pc:sldMk cId="1578571424" sldId="281"/>
            <ac:spMk id="23" creationId="{063BBA22-50EA-4C4D-BE05-F1CE4E63AA56}"/>
          </ac:spMkLst>
        </pc:spChg>
        <pc:grpChg chg="add del">
          <ac:chgData name="Ignasi CLAPE" userId="S::ignasi.clape@datasuits2.onmicrosoft.com::ccdf02e0-1426-4b6b-b231-6c3a2b3b5222" providerId="AD" clId="Web-{D6E7AD01-F207-E4F6-C57F-29B47235EFA5}" dt="2025-06-04T05:08:38.716" v="119"/>
          <ac:grpSpMkLst>
            <pc:docMk/>
            <pc:sldMk cId="1578571424" sldId="281"/>
            <ac:grpSpMk id="26" creationId="{6258F736-B256-8039-9DC6-F4E49A5C5AD5}"/>
          </ac:grpSpMkLst>
        </pc:grpChg>
        <pc:grpChg chg="add del">
          <ac:chgData name="Ignasi CLAPE" userId="S::ignasi.clape@datasuits2.onmicrosoft.com::ccdf02e0-1426-4b6b-b231-6c3a2b3b5222" providerId="AD" clId="Web-{D6E7AD01-F207-E4F6-C57F-29B47235EFA5}" dt="2025-06-04T05:09:07.030" v="121"/>
          <ac:grpSpMkLst>
            <pc:docMk/>
            <pc:sldMk cId="1578571424" sldId="281"/>
            <ac:grpSpMk id="28" creationId="{1FD67D68-9B83-C338-8342-3348D8F22347}"/>
          </ac:grpSpMkLst>
        </pc:grpChg>
        <pc:graphicFrameChg chg="add del mod modGraphic">
          <ac:chgData name="Ignasi CLAPE" userId="S::ignasi.clape@datasuits2.onmicrosoft.com::ccdf02e0-1426-4b6b-b231-6c3a2b3b5222" providerId="AD" clId="Web-{D6E7AD01-F207-E4F6-C57F-29B47235EFA5}" dt="2025-06-04T07:56:37.335" v="125"/>
          <ac:graphicFrameMkLst>
            <pc:docMk/>
            <pc:sldMk cId="1578571424" sldId="281"/>
            <ac:graphicFrameMk id="7" creationId="{063456AE-196B-7B80-947A-2B83CEB05EDB}"/>
          </ac:graphicFrameMkLst>
        </pc:graphicFrameChg>
        <pc:picChg chg="add del mod ord">
          <ac:chgData name="Ignasi CLAPE" userId="S::ignasi.clape@datasuits2.onmicrosoft.com::ccdf02e0-1426-4b6b-b231-6c3a2b3b5222" providerId="AD" clId="Web-{D6E7AD01-F207-E4F6-C57F-29B47235EFA5}" dt="2025-06-04T05:10:11.750" v="123"/>
          <ac:picMkLst>
            <pc:docMk/>
            <pc:sldMk cId="1578571424" sldId="281"/>
            <ac:picMk id="14" creationId="{7E4FB557-4130-7BB9-1E94-97A5F1AFE948}"/>
          </ac:picMkLst>
        </pc:picChg>
      </pc:sldChg>
      <pc:sldChg chg="addSp modSp new">
        <pc:chgData name="Ignasi CLAPE" userId="S::ignasi.clape@datasuits2.onmicrosoft.com::ccdf02e0-1426-4b6b-b231-6c3a2b3b5222" providerId="AD" clId="Web-{D6E7AD01-F207-E4F6-C57F-29B47235EFA5}" dt="2025-06-04T07:58:14.963" v="131"/>
        <pc:sldMkLst>
          <pc:docMk/>
          <pc:sldMk cId="62826019" sldId="282"/>
        </pc:sldMkLst>
        <pc:spChg chg="add mod">
          <ac:chgData name="Ignasi CLAPE" userId="S::ignasi.clape@datasuits2.onmicrosoft.com::ccdf02e0-1426-4b6b-b231-6c3a2b3b5222" providerId="AD" clId="Web-{D6E7AD01-F207-E4F6-C57F-29B47235EFA5}" dt="2025-06-04T07:57:11.852" v="128" actId="1076"/>
          <ac:spMkLst>
            <pc:docMk/>
            <pc:sldMk cId="62826019" sldId="282"/>
            <ac:spMk id="12" creationId="{83DBB311-7FC0-8313-D08A-2B83C42BCF8F}"/>
          </ac:spMkLst>
        </pc:spChg>
        <pc:spChg chg="add">
          <ac:chgData name="Ignasi CLAPE" userId="S::ignasi.clape@datasuits2.onmicrosoft.com::ccdf02e0-1426-4b6b-b231-6c3a2b3b5222" providerId="AD" clId="Web-{D6E7AD01-F207-E4F6-C57F-29B47235EFA5}" dt="2025-06-04T07:58:14.963" v="131"/>
          <ac:spMkLst>
            <pc:docMk/>
            <pc:sldMk cId="62826019" sldId="282"/>
            <ac:spMk id="14" creationId="{E7B81316-152A-9E0D-9F05-28E895012955}"/>
          </ac:spMkLst>
        </pc:spChg>
        <pc:graphicFrameChg chg="add">
          <ac:chgData name="Ignasi CLAPE" userId="S::ignasi.clape@datasuits2.onmicrosoft.com::ccdf02e0-1426-4b6b-b231-6c3a2b3b5222" providerId="AD" clId="Web-{D6E7AD01-F207-E4F6-C57F-29B47235EFA5}" dt="2025-06-04T07:56:42.148" v="126"/>
          <ac:graphicFrameMkLst>
            <pc:docMk/>
            <pc:sldMk cId="62826019" sldId="282"/>
            <ac:graphicFrameMk id="2" creationId="{063456AE-196B-7B80-947A-2B83CEB05EDB}"/>
          </ac:graphicFrameMkLst>
        </pc:graphicFrameChg>
      </pc:sldChg>
    </pc:docChg>
  </pc:docChgLst>
  <pc:docChgLst>
    <pc:chgData name="Ignasi CLAPE" userId="S::ignasi.clape@datasuits2.onmicrosoft.com::ccdf02e0-1426-4b6b-b231-6c3a2b3b5222" providerId="AD" clId="Web-{B1791B77-DA9F-7CD0-BF88-0376BFE438B5}"/>
    <pc:docChg chg="addSld delSld modSld">
      <pc:chgData name="Ignasi CLAPE" userId="S::ignasi.clape@datasuits2.onmicrosoft.com::ccdf02e0-1426-4b6b-b231-6c3a2b3b5222" providerId="AD" clId="Web-{B1791B77-DA9F-7CD0-BF88-0376BFE438B5}" dt="2025-06-03T12:29:17.048" v="109" actId="20577"/>
      <pc:docMkLst>
        <pc:docMk/>
      </pc:docMkLst>
      <pc:sldChg chg="addSp delSp modSp">
        <pc:chgData name="Ignasi CLAPE" userId="S::ignasi.clape@datasuits2.onmicrosoft.com::ccdf02e0-1426-4b6b-b231-6c3a2b3b5222" providerId="AD" clId="Web-{B1791B77-DA9F-7CD0-BF88-0376BFE438B5}" dt="2025-06-03T12:29:17.048" v="109" actId="20577"/>
        <pc:sldMkLst>
          <pc:docMk/>
          <pc:sldMk cId="2220687658" sldId="279"/>
        </pc:sldMkLst>
        <pc:spChg chg="del mod">
          <ac:chgData name="Ignasi CLAPE" userId="S::ignasi.clape@datasuits2.onmicrosoft.com::ccdf02e0-1426-4b6b-b231-6c3a2b3b5222" providerId="AD" clId="Web-{B1791B77-DA9F-7CD0-BF88-0376BFE438B5}" dt="2025-06-03T12:21:38.332" v="16"/>
          <ac:spMkLst>
            <pc:docMk/>
            <pc:sldMk cId="2220687658" sldId="279"/>
            <ac:spMk id="5" creationId="{00000000-0000-0000-0000-000000000000}"/>
          </ac:spMkLst>
        </pc:spChg>
        <pc:spChg chg="del mod">
          <ac:chgData name="Ignasi CLAPE" userId="S::ignasi.clape@datasuits2.onmicrosoft.com::ccdf02e0-1426-4b6b-b231-6c3a2b3b5222" providerId="AD" clId="Web-{B1791B77-DA9F-7CD0-BF88-0376BFE438B5}" dt="2025-06-03T12:21:33.473" v="15"/>
          <ac:spMkLst>
            <pc:docMk/>
            <pc:sldMk cId="2220687658" sldId="279"/>
            <ac:spMk id="6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B1791B77-DA9F-7CD0-BF88-0376BFE438B5}" dt="2025-06-03T12:26:15.605" v="75"/>
          <ac:spMkLst>
            <pc:docMk/>
            <pc:sldMk cId="2220687658" sldId="279"/>
            <ac:spMk id="8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B1791B77-DA9F-7CD0-BF88-0376BFE438B5}" dt="2025-06-03T12:28:51.922" v="108" actId="14100"/>
          <ac:spMkLst>
            <pc:docMk/>
            <pc:sldMk cId="2220687658" sldId="279"/>
            <ac:spMk id="11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B1791B77-DA9F-7CD0-BF88-0376BFE438B5}" dt="2025-06-03T12:29:17.048" v="109" actId="20577"/>
          <ac:spMkLst>
            <pc:docMk/>
            <pc:sldMk cId="2220687658" sldId="279"/>
            <ac:spMk id="12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B1791B77-DA9F-7CD0-BF88-0376BFE438B5}" dt="2025-06-03T12:26:25.746" v="77"/>
          <ac:spMkLst>
            <pc:docMk/>
            <pc:sldMk cId="2220687658" sldId="279"/>
            <ac:spMk id="14" creationId="{00000000-0000-0000-0000-000000000000}"/>
          </ac:spMkLst>
        </pc:spChg>
        <pc:spChg chg="mod">
          <ac:chgData name="Ignasi CLAPE" userId="S::ignasi.clape@datasuits2.onmicrosoft.com::ccdf02e0-1426-4b6b-b231-6c3a2b3b5222" providerId="AD" clId="Web-{B1791B77-DA9F-7CD0-BF88-0376BFE438B5}" dt="2025-06-03T12:27:51.030" v="105" actId="20577"/>
          <ac:spMkLst>
            <pc:docMk/>
            <pc:sldMk cId="2220687658" sldId="279"/>
            <ac:spMk id="15" creationId="{00000000-0000-0000-0000-000000000000}"/>
          </ac:spMkLst>
        </pc:spChg>
        <pc:spChg chg="add mod">
          <ac:chgData name="Ignasi CLAPE" userId="S::ignasi.clape@datasuits2.onmicrosoft.com::ccdf02e0-1426-4b6b-b231-6c3a2b3b5222" providerId="AD" clId="Web-{B1791B77-DA9F-7CD0-BF88-0376BFE438B5}" dt="2025-06-03T12:26:00.980" v="73" actId="20577"/>
          <ac:spMkLst>
            <pc:docMk/>
            <pc:sldMk cId="2220687658" sldId="279"/>
            <ac:spMk id="16" creationId="{8BB36150-BB07-3EC6-E987-D0684E416D27}"/>
          </ac:spMkLst>
        </pc:spChg>
        <pc:spChg chg="add mod">
          <ac:chgData name="Ignasi CLAPE" userId="S::ignasi.clape@datasuits2.onmicrosoft.com::ccdf02e0-1426-4b6b-b231-6c3a2b3b5222" providerId="AD" clId="Web-{B1791B77-DA9F-7CD0-BF88-0376BFE438B5}" dt="2025-06-03T12:24:43.744" v="59" actId="20577"/>
          <ac:spMkLst>
            <pc:docMk/>
            <pc:sldMk cId="2220687658" sldId="279"/>
            <ac:spMk id="17" creationId="{A1A6447F-080D-2F0F-6ED0-A6326FDAF5B5}"/>
          </ac:spMkLst>
        </pc:spChg>
      </pc:sldChg>
      <pc:sldChg chg="add del">
        <pc:chgData name="Ignasi CLAPE" userId="S::ignasi.clape@datasuits2.onmicrosoft.com::ccdf02e0-1426-4b6b-b231-6c3a2b3b5222" providerId="AD" clId="Web-{B1791B77-DA9F-7CD0-BF88-0376BFE438B5}" dt="2025-06-03T12:20:43.597" v="10"/>
        <pc:sldMkLst>
          <pc:docMk/>
          <pc:sldMk cId="1476010035" sldId="28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20B2DE-22FF-42DB-899B-66A2162FFCA0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8C80624-E550-4E50-94EA-C3D719E78360}">
      <dgm:prSet phldr="0"/>
      <dgm:spPr/>
      <dgm:t>
        <a:bodyPr/>
        <a:lstStyle/>
        <a:p>
          <a:pPr rtl="0"/>
          <a:r>
            <a:rPr lang="en-GB" err="1"/>
            <a:t>Movitation</a:t>
          </a:r>
          <a:endParaRPr lang="en-US" err="1"/>
        </a:p>
      </dgm:t>
    </dgm:pt>
    <dgm:pt modelId="{46392885-2401-41B2-8A37-16F547B86578}" type="parTrans" cxnId="{A450B77E-9BE0-4553-8009-CADA8E1D6E75}">
      <dgm:prSet/>
      <dgm:spPr/>
      <dgm:t>
        <a:bodyPr/>
        <a:lstStyle/>
        <a:p>
          <a:endParaRPr lang="en-GB"/>
        </a:p>
      </dgm:t>
    </dgm:pt>
    <dgm:pt modelId="{9FF68732-E05F-4382-8965-BFEB5D1A2623}" type="sibTrans" cxnId="{A450B77E-9BE0-4553-8009-CADA8E1D6E75}">
      <dgm:prSet/>
      <dgm:spPr/>
      <dgm:t>
        <a:bodyPr/>
        <a:lstStyle/>
        <a:p>
          <a:endParaRPr lang="en-GB"/>
        </a:p>
      </dgm:t>
    </dgm:pt>
    <dgm:pt modelId="{2BD60721-4E07-477A-ABEC-08EA56472ED4}">
      <dgm:prSet phldr="0"/>
      <dgm:spPr/>
      <dgm:t>
        <a:bodyPr/>
        <a:lstStyle/>
        <a:p>
          <a:r>
            <a:rPr lang="en-GB" dirty="0"/>
            <a:t>Definition </a:t>
          </a:r>
          <a:r>
            <a:rPr lang="en-GB" dirty="0">
              <a:latin typeface="Calibri Light" panose="020F0302020204030204"/>
            </a:rPr>
            <a:t>des</a:t>
          </a:r>
          <a:r>
            <a:rPr lang="en-GB" dirty="0"/>
            <a:t> variables</a:t>
          </a:r>
        </a:p>
      </dgm:t>
    </dgm:pt>
    <dgm:pt modelId="{3BB244C5-7CA2-4005-9B26-7534D0392243}" type="parTrans" cxnId="{639BE380-AF0C-48F0-B0DE-E5E75846565E}">
      <dgm:prSet/>
      <dgm:spPr/>
      <dgm:t>
        <a:bodyPr/>
        <a:lstStyle/>
        <a:p>
          <a:endParaRPr lang="en-GB"/>
        </a:p>
      </dgm:t>
    </dgm:pt>
    <dgm:pt modelId="{D17F29DA-5739-4BFF-A815-5E42633AFCBA}" type="sibTrans" cxnId="{639BE380-AF0C-48F0-B0DE-E5E75846565E}">
      <dgm:prSet/>
      <dgm:spPr/>
      <dgm:t>
        <a:bodyPr/>
        <a:lstStyle/>
        <a:p>
          <a:endParaRPr lang="en-GB"/>
        </a:p>
      </dgm:t>
    </dgm:pt>
    <dgm:pt modelId="{0E11157D-23E3-44F7-8896-D40D393F24B4}">
      <dgm:prSet phldr="0"/>
      <dgm:spPr/>
      <dgm:t>
        <a:bodyPr/>
        <a:lstStyle/>
        <a:p>
          <a:r>
            <a:rPr lang="en-GB" dirty="0"/>
            <a:t>Distribution des variables</a:t>
          </a:r>
          <a:endParaRPr lang="en-US" dirty="0"/>
        </a:p>
      </dgm:t>
    </dgm:pt>
    <dgm:pt modelId="{05B3BFFE-B466-456D-953D-123AE5AED103}" type="parTrans" cxnId="{52B10163-D0DD-42AA-AAE8-A78BF4A48514}">
      <dgm:prSet/>
      <dgm:spPr/>
      <dgm:t>
        <a:bodyPr/>
        <a:lstStyle/>
        <a:p>
          <a:endParaRPr lang="en-GB"/>
        </a:p>
      </dgm:t>
    </dgm:pt>
    <dgm:pt modelId="{41F886DC-B6AA-453F-A3AD-0BF9E643F776}" type="sibTrans" cxnId="{52B10163-D0DD-42AA-AAE8-A78BF4A48514}">
      <dgm:prSet/>
      <dgm:spPr/>
      <dgm:t>
        <a:bodyPr/>
        <a:lstStyle/>
        <a:p>
          <a:endParaRPr lang="en-GB"/>
        </a:p>
      </dgm:t>
    </dgm:pt>
    <dgm:pt modelId="{373E3E92-6F70-4185-A012-56B266A88618}">
      <dgm:prSet phldr="0"/>
      <dgm:spPr/>
      <dgm:t>
        <a:bodyPr/>
        <a:lstStyle/>
        <a:p>
          <a:r>
            <a:rPr lang="en-GB" dirty="0"/>
            <a:t>Correlations entre variables</a:t>
          </a:r>
          <a:endParaRPr lang="en-US" dirty="0"/>
        </a:p>
      </dgm:t>
    </dgm:pt>
    <dgm:pt modelId="{FEF12049-4016-4287-B1F7-147C6F369D7C}" type="parTrans" cxnId="{08BA1F93-1736-4F8F-AD73-D24A0D5A85B3}">
      <dgm:prSet/>
      <dgm:spPr/>
      <dgm:t>
        <a:bodyPr/>
        <a:lstStyle/>
        <a:p>
          <a:endParaRPr lang="en-GB"/>
        </a:p>
      </dgm:t>
    </dgm:pt>
    <dgm:pt modelId="{3BEB0A4E-563F-4318-B2B5-E686B02F42C4}" type="sibTrans" cxnId="{08BA1F93-1736-4F8F-AD73-D24A0D5A85B3}">
      <dgm:prSet/>
      <dgm:spPr/>
      <dgm:t>
        <a:bodyPr/>
        <a:lstStyle/>
        <a:p>
          <a:endParaRPr lang="en-GB"/>
        </a:p>
      </dgm:t>
    </dgm:pt>
    <dgm:pt modelId="{105B4990-436F-4F5E-B66E-E8C3561BBED9}">
      <dgm:prSet phldr="0"/>
      <dgm:spPr/>
      <dgm:t>
        <a:bodyPr/>
        <a:lstStyle/>
        <a:p>
          <a:r>
            <a:rPr lang="en-GB" dirty="0" err="1"/>
            <a:t>Methodologie</a:t>
          </a:r>
          <a:endParaRPr lang="en-GB" dirty="0"/>
        </a:p>
      </dgm:t>
    </dgm:pt>
    <dgm:pt modelId="{8E1343B2-66E9-46EF-988D-4F537669068A}" type="parTrans" cxnId="{3F299FC5-E896-4433-BEB5-E2B700ED46A1}">
      <dgm:prSet/>
      <dgm:spPr/>
      <dgm:t>
        <a:bodyPr/>
        <a:lstStyle/>
        <a:p>
          <a:endParaRPr lang="en-GB"/>
        </a:p>
      </dgm:t>
    </dgm:pt>
    <dgm:pt modelId="{54F6EF33-2288-4278-8FCE-4D2466407981}" type="sibTrans" cxnId="{3F299FC5-E896-4433-BEB5-E2B700ED46A1}">
      <dgm:prSet/>
      <dgm:spPr/>
      <dgm:t>
        <a:bodyPr/>
        <a:lstStyle/>
        <a:p>
          <a:endParaRPr lang="en-GB"/>
        </a:p>
      </dgm:t>
    </dgm:pt>
    <dgm:pt modelId="{FDB24BDC-E68D-4777-819B-1D2EED11F0ED}">
      <dgm:prSet phldr="0"/>
      <dgm:spPr/>
      <dgm:t>
        <a:bodyPr/>
        <a:lstStyle/>
        <a:p>
          <a:r>
            <a:rPr lang="en-GB" dirty="0" err="1"/>
            <a:t>Résultats</a:t>
          </a:r>
          <a:endParaRPr lang="en-GB" dirty="0"/>
        </a:p>
      </dgm:t>
    </dgm:pt>
    <dgm:pt modelId="{3C305259-6BAC-4497-9E2C-ECB4D852ECF4}" type="parTrans" cxnId="{3EA88DAB-B098-4393-ACAA-A270768A64DF}">
      <dgm:prSet/>
      <dgm:spPr/>
      <dgm:t>
        <a:bodyPr/>
        <a:lstStyle/>
        <a:p>
          <a:endParaRPr lang="en-GB"/>
        </a:p>
      </dgm:t>
    </dgm:pt>
    <dgm:pt modelId="{89A8AEAF-5768-4331-B809-E8FE55CCBE0E}" type="sibTrans" cxnId="{3EA88DAB-B098-4393-ACAA-A270768A64DF}">
      <dgm:prSet/>
      <dgm:spPr/>
      <dgm:t>
        <a:bodyPr/>
        <a:lstStyle/>
        <a:p>
          <a:endParaRPr lang="en-GB"/>
        </a:p>
      </dgm:t>
    </dgm:pt>
    <dgm:pt modelId="{783BFACC-3DAA-406E-9121-F19242177C9B}">
      <dgm:prSet phldr="0"/>
      <dgm:spPr/>
      <dgm:t>
        <a:bodyPr/>
        <a:lstStyle/>
        <a:p>
          <a:r>
            <a:rPr lang="en-GB" dirty="0"/>
            <a:t>Conclusion</a:t>
          </a:r>
          <a:endParaRPr lang="en-US" dirty="0"/>
        </a:p>
      </dgm:t>
    </dgm:pt>
    <dgm:pt modelId="{D5F3EDDD-B0C3-43FE-8637-5D3B8AC43086}" type="parTrans" cxnId="{12FB3AFC-C935-498E-81F2-D8F7EDD925B1}">
      <dgm:prSet/>
      <dgm:spPr/>
      <dgm:t>
        <a:bodyPr/>
        <a:lstStyle/>
        <a:p>
          <a:endParaRPr lang="en-GB"/>
        </a:p>
      </dgm:t>
    </dgm:pt>
    <dgm:pt modelId="{F79EEF55-F8DC-49AF-8992-522CBCF0EBE5}" type="sibTrans" cxnId="{12FB3AFC-C935-498E-81F2-D8F7EDD925B1}">
      <dgm:prSet/>
      <dgm:spPr/>
      <dgm:t>
        <a:bodyPr/>
        <a:lstStyle/>
        <a:p>
          <a:endParaRPr lang="en-GB"/>
        </a:p>
      </dgm:t>
    </dgm:pt>
    <dgm:pt modelId="{1F5376CD-F2AF-4545-BDB0-10E0EF011C0E}" type="pres">
      <dgm:prSet presAssocID="{0920B2DE-22FF-42DB-899B-66A2162FFCA0}" presName="diagram" presStyleCnt="0">
        <dgm:presLayoutVars>
          <dgm:dir/>
          <dgm:resizeHandles val="exact"/>
        </dgm:presLayoutVars>
      </dgm:prSet>
      <dgm:spPr/>
    </dgm:pt>
    <dgm:pt modelId="{5F5613DC-474F-4362-824B-5BC679AFE9C2}" type="pres">
      <dgm:prSet presAssocID="{88C80624-E550-4E50-94EA-C3D719E78360}" presName="node" presStyleLbl="node1" presStyleIdx="0" presStyleCnt="7">
        <dgm:presLayoutVars>
          <dgm:bulletEnabled val="1"/>
        </dgm:presLayoutVars>
      </dgm:prSet>
      <dgm:spPr/>
    </dgm:pt>
    <dgm:pt modelId="{33AEDF7D-3CE3-4DC8-BCBE-99890441CFDA}" type="pres">
      <dgm:prSet presAssocID="{9FF68732-E05F-4382-8965-BFEB5D1A2623}" presName="sibTrans" presStyleCnt="0"/>
      <dgm:spPr/>
    </dgm:pt>
    <dgm:pt modelId="{3D0A6FCA-2896-4DEB-88CC-B4DBC4B2FAF6}" type="pres">
      <dgm:prSet presAssocID="{2BD60721-4E07-477A-ABEC-08EA56472ED4}" presName="node" presStyleLbl="node1" presStyleIdx="1" presStyleCnt="7">
        <dgm:presLayoutVars>
          <dgm:bulletEnabled val="1"/>
        </dgm:presLayoutVars>
      </dgm:prSet>
      <dgm:spPr/>
    </dgm:pt>
    <dgm:pt modelId="{CD3645AB-DBBF-4C41-AE42-4B1A2744BDB6}" type="pres">
      <dgm:prSet presAssocID="{D17F29DA-5739-4BFF-A815-5E42633AFCBA}" presName="sibTrans" presStyleCnt="0"/>
      <dgm:spPr/>
    </dgm:pt>
    <dgm:pt modelId="{9603A2CE-6903-4229-9349-BD1F766366D5}" type="pres">
      <dgm:prSet presAssocID="{0E11157D-23E3-44F7-8896-D40D393F24B4}" presName="node" presStyleLbl="node1" presStyleIdx="2" presStyleCnt="7">
        <dgm:presLayoutVars>
          <dgm:bulletEnabled val="1"/>
        </dgm:presLayoutVars>
      </dgm:prSet>
      <dgm:spPr/>
    </dgm:pt>
    <dgm:pt modelId="{1E0FDC88-399F-44FE-80C0-4A6C7EA68A8C}" type="pres">
      <dgm:prSet presAssocID="{41F886DC-B6AA-453F-A3AD-0BF9E643F776}" presName="sibTrans" presStyleCnt="0"/>
      <dgm:spPr/>
    </dgm:pt>
    <dgm:pt modelId="{F7D3744B-BE79-4714-89B9-A35B8DEFC11F}" type="pres">
      <dgm:prSet presAssocID="{373E3E92-6F70-4185-A012-56B266A88618}" presName="node" presStyleLbl="node1" presStyleIdx="3" presStyleCnt="7">
        <dgm:presLayoutVars>
          <dgm:bulletEnabled val="1"/>
        </dgm:presLayoutVars>
      </dgm:prSet>
      <dgm:spPr/>
    </dgm:pt>
    <dgm:pt modelId="{C0B2A27B-D8AA-40A6-8B1D-B0728445DF10}" type="pres">
      <dgm:prSet presAssocID="{3BEB0A4E-563F-4318-B2B5-E686B02F42C4}" presName="sibTrans" presStyleCnt="0"/>
      <dgm:spPr/>
    </dgm:pt>
    <dgm:pt modelId="{39EA729D-F8EE-4770-966D-FCC3155F464A}" type="pres">
      <dgm:prSet presAssocID="{105B4990-436F-4F5E-B66E-E8C3561BBED9}" presName="node" presStyleLbl="node1" presStyleIdx="4" presStyleCnt="7">
        <dgm:presLayoutVars>
          <dgm:bulletEnabled val="1"/>
        </dgm:presLayoutVars>
      </dgm:prSet>
      <dgm:spPr/>
    </dgm:pt>
    <dgm:pt modelId="{0BEA9C60-BB2B-4FA4-AA42-DC0066AC0FE1}" type="pres">
      <dgm:prSet presAssocID="{54F6EF33-2288-4278-8FCE-4D2466407981}" presName="sibTrans" presStyleCnt="0"/>
      <dgm:spPr/>
    </dgm:pt>
    <dgm:pt modelId="{7961FCAB-ECF6-4499-B55F-75AF6977C91C}" type="pres">
      <dgm:prSet presAssocID="{FDB24BDC-E68D-4777-819B-1D2EED11F0ED}" presName="node" presStyleLbl="node1" presStyleIdx="5" presStyleCnt="7">
        <dgm:presLayoutVars>
          <dgm:bulletEnabled val="1"/>
        </dgm:presLayoutVars>
      </dgm:prSet>
      <dgm:spPr/>
    </dgm:pt>
    <dgm:pt modelId="{DE3C0EE1-F5C9-4C0B-B9A3-CC8A1C55A914}" type="pres">
      <dgm:prSet presAssocID="{89A8AEAF-5768-4331-B809-E8FE55CCBE0E}" presName="sibTrans" presStyleCnt="0"/>
      <dgm:spPr/>
    </dgm:pt>
    <dgm:pt modelId="{1A65E5C4-2567-41FA-8BF5-2BEA805D702C}" type="pres">
      <dgm:prSet presAssocID="{783BFACC-3DAA-406E-9121-F19242177C9B}" presName="node" presStyleLbl="node1" presStyleIdx="6" presStyleCnt="7">
        <dgm:presLayoutVars>
          <dgm:bulletEnabled val="1"/>
        </dgm:presLayoutVars>
      </dgm:prSet>
      <dgm:spPr/>
    </dgm:pt>
  </dgm:ptLst>
  <dgm:cxnLst>
    <dgm:cxn modelId="{52B10163-D0DD-42AA-AAE8-A78BF4A48514}" srcId="{0920B2DE-22FF-42DB-899B-66A2162FFCA0}" destId="{0E11157D-23E3-44F7-8896-D40D393F24B4}" srcOrd="2" destOrd="0" parTransId="{05B3BFFE-B466-456D-953D-123AE5AED103}" sibTransId="{41F886DC-B6AA-453F-A3AD-0BF9E643F776}"/>
    <dgm:cxn modelId="{02D8DB6E-9E32-4ED1-8287-1E6326020B66}" type="presOf" srcId="{0920B2DE-22FF-42DB-899B-66A2162FFCA0}" destId="{1F5376CD-F2AF-4545-BDB0-10E0EF011C0E}" srcOrd="0" destOrd="0" presId="urn:microsoft.com/office/officeart/2005/8/layout/default"/>
    <dgm:cxn modelId="{A450B77E-9BE0-4553-8009-CADA8E1D6E75}" srcId="{0920B2DE-22FF-42DB-899B-66A2162FFCA0}" destId="{88C80624-E550-4E50-94EA-C3D719E78360}" srcOrd="0" destOrd="0" parTransId="{46392885-2401-41B2-8A37-16F547B86578}" sibTransId="{9FF68732-E05F-4382-8965-BFEB5D1A2623}"/>
    <dgm:cxn modelId="{639BE380-AF0C-48F0-B0DE-E5E75846565E}" srcId="{0920B2DE-22FF-42DB-899B-66A2162FFCA0}" destId="{2BD60721-4E07-477A-ABEC-08EA56472ED4}" srcOrd="1" destOrd="0" parTransId="{3BB244C5-7CA2-4005-9B26-7534D0392243}" sibTransId="{D17F29DA-5739-4BFF-A815-5E42633AFCBA}"/>
    <dgm:cxn modelId="{C25C628E-2FBF-4767-AC2C-092570F75803}" type="presOf" srcId="{FDB24BDC-E68D-4777-819B-1D2EED11F0ED}" destId="{7961FCAB-ECF6-4499-B55F-75AF6977C91C}" srcOrd="0" destOrd="0" presId="urn:microsoft.com/office/officeart/2005/8/layout/default"/>
    <dgm:cxn modelId="{08BA1F93-1736-4F8F-AD73-D24A0D5A85B3}" srcId="{0920B2DE-22FF-42DB-899B-66A2162FFCA0}" destId="{373E3E92-6F70-4185-A012-56B266A88618}" srcOrd="3" destOrd="0" parTransId="{FEF12049-4016-4287-B1F7-147C6F369D7C}" sibTransId="{3BEB0A4E-563F-4318-B2B5-E686B02F42C4}"/>
    <dgm:cxn modelId="{DB85B89E-211E-432E-9007-DDD550D90887}" type="presOf" srcId="{105B4990-436F-4F5E-B66E-E8C3561BBED9}" destId="{39EA729D-F8EE-4770-966D-FCC3155F464A}" srcOrd="0" destOrd="0" presId="urn:microsoft.com/office/officeart/2005/8/layout/default"/>
    <dgm:cxn modelId="{9EB7DEA3-A2CD-40B6-8674-4E6421DD9DD6}" type="presOf" srcId="{88C80624-E550-4E50-94EA-C3D719E78360}" destId="{5F5613DC-474F-4362-824B-5BC679AFE9C2}" srcOrd="0" destOrd="0" presId="urn:microsoft.com/office/officeart/2005/8/layout/default"/>
    <dgm:cxn modelId="{3EA88DAB-B098-4393-ACAA-A270768A64DF}" srcId="{0920B2DE-22FF-42DB-899B-66A2162FFCA0}" destId="{FDB24BDC-E68D-4777-819B-1D2EED11F0ED}" srcOrd="5" destOrd="0" parTransId="{3C305259-6BAC-4497-9E2C-ECB4D852ECF4}" sibTransId="{89A8AEAF-5768-4331-B809-E8FE55CCBE0E}"/>
    <dgm:cxn modelId="{4CB145B1-7932-45FE-A787-C4551D722C16}" type="presOf" srcId="{373E3E92-6F70-4185-A012-56B266A88618}" destId="{F7D3744B-BE79-4714-89B9-A35B8DEFC11F}" srcOrd="0" destOrd="0" presId="urn:microsoft.com/office/officeart/2005/8/layout/default"/>
    <dgm:cxn modelId="{50EB9CB9-70D4-4901-8BA4-41C39BB09AEC}" type="presOf" srcId="{0E11157D-23E3-44F7-8896-D40D393F24B4}" destId="{9603A2CE-6903-4229-9349-BD1F766366D5}" srcOrd="0" destOrd="0" presId="urn:microsoft.com/office/officeart/2005/8/layout/default"/>
    <dgm:cxn modelId="{3F299FC5-E896-4433-BEB5-E2B700ED46A1}" srcId="{0920B2DE-22FF-42DB-899B-66A2162FFCA0}" destId="{105B4990-436F-4F5E-B66E-E8C3561BBED9}" srcOrd="4" destOrd="0" parTransId="{8E1343B2-66E9-46EF-988D-4F537669068A}" sibTransId="{54F6EF33-2288-4278-8FCE-4D2466407981}"/>
    <dgm:cxn modelId="{2EBBFCD8-456D-4358-9419-D5CF64EAD59F}" type="presOf" srcId="{2BD60721-4E07-477A-ABEC-08EA56472ED4}" destId="{3D0A6FCA-2896-4DEB-88CC-B4DBC4B2FAF6}" srcOrd="0" destOrd="0" presId="urn:microsoft.com/office/officeart/2005/8/layout/default"/>
    <dgm:cxn modelId="{9538FBDF-1FC7-46D7-ACF3-B0582C06405F}" type="presOf" srcId="{783BFACC-3DAA-406E-9121-F19242177C9B}" destId="{1A65E5C4-2567-41FA-8BF5-2BEA805D702C}" srcOrd="0" destOrd="0" presId="urn:microsoft.com/office/officeart/2005/8/layout/default"/>
    <dgm:cxn modelId="{12FB3AFC-C935-498E-81F2-D8F7EDD925B1}" srcId="{0920B2DE-22FF-42DB-899B-66A2162FFCA0}" destId="{783BFACC-3DAA-406E-9121-F19242177C9B}" srcOrd="6" destOrd="0" parTransId="{D5F3EDDD-B0C3-43FE-8637-5D3B8AC43086}" sibTransId="{F79EEF55-F8DC-49AF-8992-522CBCF0EBE5}"/>
    <dgm:cxn modelId="{A925BF99-FAC7-452E-9CB5-C4DDEA0BD353}" type="presParOf" srcId="{1F5376CD-F2AF-4545-BDB0-10E0EF011C0E}" destId="{5F5613DC-474F-4362-824B-5BC679AFE9C2}" srcOrd="0" destOrd="0" presId="urn:microsoft.com/office/officeart/2005/8/layout/default"/>
    <dgm:cxn modelId="{7151830A-D5FE-45B8-95ED-80624DC275B2}" type="presParOf" srcId="{1F5376CD-F2AF-4545-BDB0-10E0EF011C0E}" destId="{33AEDF7D-3CE3-4DC8-BCBE-99890441CFDA}" srcOrd="1" destOrd="0" presId="urn:microsoft.com/office/officeart/2005/8/layout/default"/>
    <dgm:cxn modelId="{54965876-B1D1-4BE0-A415-C7AD9BE1F579}" type="presParOf" srcId="{1F5376CD-F2AF-4545-BDB0-10E0EF011C0E}" destId="{3D0A6FCA-2896-4DEB-88CC-B4DBC4B2FAF6}" srcOrd="2" destOrd="0" presId="urn:microsoft.com/office/officeart/2005/8/layout/default"/>
    <dgm:cxn modelId="{2F7C215B-78C3-467B-B91A-CFF9DA88F854}" type="presParOf" srcId="{1F5376CD-F2AF-4545-BDB0-10E0EF011C0E}" destId="{CD3645AB-DBBF-4C41-AE42-4B1A2744BDB6}" srcOrd="3" destOrd="0" presId="urn:microsoft.com/office/officeart/2005/8/layout/default"/>
    <dgm:cxn modelId="{3645B7A0-3FD5-4EE4-BE0C-FB3E37F2EA0F}" type="presParOf" srcId="{1F5376CD-F2AF-4545-BDB0-10E0EF011C0E}" destId="{9603A2CE-6903-4229-9349-BD1F766366D5}" srcOrd="4" destOrd="0" presId="urn:microsoft.com/office/officeart/2005/8/layout/default"/>
    <dgm:cxn modelId="{05D79958-FEE6-438F-902C-0B0C10748D3A}" type="presParOf" srcId="{1F5376CD-F2AF-4545-BDB0-10E0EF011C0E}" destId="{1E0FDC88-399F-44FE-80C0-4A6C7EA68A8C}" srcOrd="5" destOrd="0" presId="urn:microsoft.com/office/officeart/2005/8/layout/default"/>
    <dgm:cxn modelId="{745169E5-2CC3-4805-9A92-2B6E64560DAE}" type="presParOf" srcId="{1F5376CD-F2AF-4545-BDB0-10E0EF011C0E}" destId="{F7D3744B-BE79-4714-89B9-A35B8DEFC11F}" srcOrd="6" destOrd="0" presId="urn:microsoft.com/office/officeart/2005/8/layout/default"/>
    <dgm:cxn modelId="{515898EB-A364-45A7-B577-9192B1C3FED9}" type="presParOf" srcId="{1F5376CD-F2AF-4545-BDB0-10E0EF011C0E}" destId="{C0B2A27B-D8AA-40A6-8B1D-B0728445DF10}" srcOrd="7" destOrd="0" presId="urn:microsoft.com/office/officeart/2005/8/layout/default"/>
    <dgm:cxn modelId="{D62DAE1F-1112-48DC-A19B-C3EE32B588EA}" type="presParOf" srcId="{1F5376CD-F2AF-4545-BDB0-10E0EF011C0E}" destId="{39EA729D-F8EE-4770-966D-FCC3155F464A}" srcOrd="8" destOrd="0" presId="urn:microsoft.com/office/officeart/2005/8/layout/default"/>
    <dgm:cxn modelId="{27E6A380-05B1-40FA-A2E5-9546F85CE1B9}" type="presParOf" srcId="{1F5376CD-F2AF-4545-BDB0-10E0EF011C0E}" destId="{0BEA9C60-BB2B-4FA4-AA42-DC0066AC0FE1}" srcOrd="9" destOrd="0" presId="urn:microsoft.com/office/officeart/2005/8/layout/default"/>
    <dgm:cxn modelId="{8408404B-9EEE-490F-B3FC-3198CD699CE7}" type="presParOf" srcId="{1F5376CD-F2AF-4545-BDB0-10E0EF011C0E}" destId="{7961FCAB-ECF6-4499-B55F-75AF6977C91C}" srcOrd="10" destOrd="0" presId="urn:microsoft.com/office/officeart/2005/8/layout/default"/>
    <dgm:cxn modelId="{A06707C6-8C9D-4AF9-BC9E-5117A48B8302}" type="presParOf" srcId="{1F5376CD-F2AF-4545-BDB0-10E0EF011C0E}" destId="{DE3C0EE1-F5C9-4C0B-B9A3-CC8A1C55A914}" srcOrd="11" destOrd="0" presId="urn:microsoft.com/office/officeart/2005/8/layout/default"/>
    <dgm:cxn modelId="{83A1081D-7831-462E-93F5-9D1326A6854E}" type="presParOf" srcId="{1F5376CD-F2AF-4545-BDB0-10E0EF011C0E}" destId="{1A65E5C4-2567-41FA-8BF5-2BEA805D702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613DC-474F-4362-824B-5BC679AFE9C2}">
      <dsp:nvSpPr>
        <dsp:cNvPr id="0" name=""/>
        <dsp:cNvSpPr/>
      </dsp:nvSpPr>
      <dsp:spPr>
        <a:xfrm>
          <a:off x="3696" y="704439"/>
          <a:ext cx="2932866" cy="17597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err="1"/>
            <a:t>Movitation</a:t>
          </a:r>
          <a:endParaRPr lang="en-US" sz="3500" kern="1200" err="1"/>
        </a:p>
      </dsp:txBody>
      <dsp:txXfrm>
        <a:off x="3696" y="704439"/>
        <a:ext cx="2932866" cy="1759719"/>
      </dsp:txXfrm>
    </dsp:sp>
    <dsp:sp modelId="{3D0A6FCA-2896-4DEB-88CC-B4DBC4B2FAF6}">
      <dsp:nvSpPr>
        <dsp:cNvPr id="0" name=""/>
        <dsp:cNvSpPr/>
      </dsp:nvSpPr>
      <dsp:spPr>
        <a:xfrm>
          <a:off x="3229850" y="704439"/>
          <a:ext cx="2932866" cy="1759719"/>
        </a:xfrm>
        <a:prstGeom prst="rect">
          <a:avLst/>
        </a:prstGeom>
        <a:gradFill rotWithShape="0">
          <a:gsLst>
            <a:gs pos="0">
              <a:schemeClr val="accent2">
                <a:hueOff val="-242561"/>
                <a:satOff val="-13988"/>
                <a:lumOff val="14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42561"/>
                <a:satOff val="-13988"/>
                <a:lumOff val="14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2561"/>
                <a:satOff val="-13988"/>
                <a:lumOff val="14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Definition </a:t>
          </a:r>
          <a:r>
            <a:rPr lang="en-GB" sz="3500" kern="1200" dirty="0">
              <a:latin typeface="Calibri Light" panose="020F0302020204030204"/>
            </a:rPr>
            <a:t>des</a:t>
          </a:r>
          <a:r>
            <a:rPr lang="en-GB" sz="3500" kern="1200" dirty="0"/>
            <a:t> variables</a:t>
          </a:r>
        </a:p>
      </dsp:txBody>
      <dsp:txXfrm>
        <a:off x="3229850" y="704439"/>
        <a:ext cx="2932866" cy="1759719"/>
      </dsp:txXfrm>
    </dsp:sp>
    <dsp:sp modelId="{9603A2CE-6903-4229-9349-BD1F766366D5}">
      <dsp:nvSpPr>
        <dsp:cNvPr id="0" name=""/>
        <dsp:cNvSpPr/>
      </dsp:nvSpPr>
      <dsp:spPr>
        <a:xfrm>
          <a:off x="6456003" y="704439"/>
          <a:ext cx="2932866" cy="1759719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Distribution des variables</a:t>
          </a:r>
          <a:endParaRPr lang="en-US" sz="3500" kern="1200" dirty="0"/>
        </a:p>
      </dsp:txBody>
      <dsp:txXfrm>
        <a:off x="6456003" y="704439"/>
        <a:ext cx="2932866" cy="1759719"/>
      </dsp:txXfrm>
    </dsp:sp>
    <dsp:sp modelId="{F7D3744B-BE79-4714-89B9-A35B8DEFC11F}">
      <dsp:nvSpPr>
        <dsp:cNvPr id="0" name=""/>
        <dsp:cNvSpPr/>
      </dsp:nvSpPr>
      <dsp:spPr>
        <a:xfrm>
          <a:off x="9682156" y="704439"/>
          <a:ext cx="2932866" cy="1759719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Correlations entre variables</a:t>
          </a:r>
          <a:endParaRPr lang="en-US" sz="3500" kern="1200" dirty="0"/>
        </a:p>
      </dsp:txBody>
      <dsp:txXfrm>
        <a:off x="9682156" y="704439"/>
        <a:ext cx="2932866" cy="1759719"/>
      </dsp:txXfrm>
    </dsp:sp>
    <dsp:sp modelId="{39EA729D-F8EE-4770-966D-FCC3155F464A}">
      <dsp:nvSpPr>
        <dsp:cNvPr id="0" name=""/>
        <dsp:cNvSpPr/>
      </dsp:nvSpPr>
      <dsp:spPr>
        <a:xfrm>
          <a:off x="1616773" y="2757445"/>
          <a:ext cx="2932866" cy="1759719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Methodologie</a:t>
          </a:r>
          <a:endParaRPr lang="en-GB" sz="3500" kern="1200" dirty="0"/>
        </a:p>
      </dsp:txBody>
      <dsp:txXfrm>
        <a:off x="1616773" y="2757445"/>
        <a:ext cx="2932866" cy="1759719"/>
      </dsp:txXfrm>
    </dsp:sp>
    <dsp:sp modelId="{7961FCAB-ECF6-4499-B55F-75AF6977C91C}">
      <dsp:nvSpPr>
        <dsp:cNvPr id="0" name=""/>
        <dsp:cNvSpPr/>
      </dsp:nvSpPr>
      <dsp:spPr>
        <a:xfrm>
          <a:off x="4842926" y="2757445"/>
          <a:ext cx="2932866" cy="1759719"/>
        </a:xfrm>
        <a:prstGeom prst="rect">
          <a:avLst/>
        </a:prstGeom>
        <a:gradFill rotWithShape="0">
          <a:gsLst>
            <a:gs pos="0">
              <a:schemeClr val="accent2">
                <a:hueOff val="-1212803"/>
                <a:satOff val="-69940"/>
                <a:lumOff val="7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12803"/>
                <a:satOff val="-69940"/>
                <a:lumOff val="7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12803"/>
                <a:satOff val="-69940"/>
                <a:lumOff val="7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Résultats</a:t>
          </a:r>
          <a:endParaRPr lang="en-GB" sz="3500" kern="1200" dirty="0"/>
        </a:p>
      </dsp:txBody>
      <dsp:txXfrm>
        <a:off x="4842926" y="2757445"/>
        <a:ext cx="2932866" cy="1759719"/>
      </dsp:txXfrm>
    </dsp:sp>
    <dsp:sp modelId="{1A65E5C4-2567-41FA-8BF5-2BEA805D702C}">
      <dsp:nvSpPr>
        <dsp:cNvPr id="0" name=""/>
        <dsp:cNvSpPr/>
      </dsp:nvSpPr>
      <dsp:spPr>
        <a:xfrm>
          <a:off x="8069079" y="2757445"/>
          <a:ext cx="2932866" cy="1759719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Conclusion</a:t>
          </a:r>
          <a:endParaRPr lang="en-US" sz="3500" kern="1200" dirty="0"/>
        </a:p>
      </dsp:txBody>
      <dsp:txXfrm>
        <a:off x="8069079" y="2757445"/>
        <a:ext cx="2932866" cy="1759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A6002-60AF-4675-8307-6C3A39A677CF}" type="datetimeFigureOut">
              <a:t>6/4/2025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201A5-860A-4229-88CD-A8634F4A5C2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66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40529"/>
            <a:ext cx="7627382" cy="3821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 indent="0" algn="l">
              <a:lnSpc>
                <a:spcPts val="5600"/>
              </a:lnSpc>
              <a:buNone/>
            </a:pPr>
            <a:r>
              <a:rPr lang="en-US" sz="6600" b="1" dirty="0">
                <a:solidFill>
                  <a:srgbClr val="1F1E1E"/>
                </a:solidFill>
                <a:latin typeface="Alexandria Semi Bold"/>
                <a:ea typeface="Alexandria Semi Bold" pitchFamily="34" charset="-122"/>
                <a:cs typeface="Alexandria Semi Bold"/>
              </a:rPr>
              <a:t>Prédiction des Maladies Cardiaques par Machine Learning</a:t>
            </a:r>
            <a:endParaRPr lang="en-US" sz="6600" b="1">
              <a:latin typeface="Alexandria Semi Bold"/>
              <a:ea typeface="Calibri"/>
              <a:cs typeface="Alexandria Semi Bold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507591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err="1">
                <a:solidFill>
                  <a:srgbClr val="3B3535"/>
                </a:solidFill>
                <a:latin typeface="Sora Light"/>
                <a:cs typeface="Sora Light"/>
              </a:rPr>
              <a:t>Modèle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Sora Light"/>
                <a:cs typeface="Sora Light"/>
              </a:rPr>
              <a:t>Prédictif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: Sain vs </a:t>
            </a:r>
            <a:r>
              <a:rPr lang="en-US" sz="1700" dirty="0" err="1">
                <a:solidFill>
                  <a:srgbClr val="3B3535"/>
                </a:solidFill>
                <a:latin typeface="Sora Light"/>
                <a:cs typeface="Sora Light"/>
              </a:rPr>
              <a:t>Maladie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Sora Light"/>
                <a:cs typeface="Sora Light"/>
              </a:rPr>
              <a:t>Cardiaque</a:t>
            </a:r>
            <a:endParaRPr lang="en-US" dirty="0" err="1"/>
          </a:p>
        </p:txBody>
      </p:sp>
      <p:sp>
        <p:nvSpPr>
          <p:cNvPr id="5" name="Text 2"/>
          <p:cNvSpPr/>
          <p:nvPr/>
        </p:nvSpPr>
        <p:spPr>
          <a:xfrm>
            <a:off x="6244709" y="611465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GB" sz="1700" err="1">
                <a:solidFill>
                  <a:srgbClr val="3B3535"/>
                </a:solidFill>
                <a:latin typeface="Sora Light"/>
                <a:cs typeface="Sora Light"/>
              </a:rPr>
              <a:t>Projet</a:t>
            </a:r>
            <a:r>
              <a:rPr lang="en-GB" sz="1700">
                <a:solidFill>
                  <a:srgbClr val="3B3535"/>
                </a:solidFill>
                <a:latin typeface="Sora Light"/>
                <a:cs typeface="Sora Light"/>
              </a:rPr>
              <a:t> Final - Formation Data Analyst, DataSuits</a:t>
            </a:r>
            <a:endParaRPr lang="en-US" sz="1700" dirty="0">
              <a:solidFill>
                <a:srgbClr val="3B3535"/>
              </a:solidFill>
              <a:latin typeface="Sora Light"/>
              <a:cs typeface="Sora Ligh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44709" y="6110049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BC79A-5C42-59DF-B26D-F22FDB30F0C2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6244709" y="580513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C1D44F7E-44E8-CD88-98B7-80589BC4511B}"/>
              </a:ext>
            </a:extLst>
          </p:cNvPr>
          <p:cNvSpPr/>
          <p:nvPr/>
        </p:nvSpPr>
        <p:spPr>
          <a:xfrm>
            <a:off x="1495374" y="541127"/>
            <a:ext cx="12777634" cy="80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00"/>
              </a:lnSpc>
            </a:pPr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Type de </a:t>
            </a:r>
            <a:r>
              <a:rPr lang="en-US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Douleur</a:t>
            </a:r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 </a:t>
            </a:r>
            <a:r>
              <a:rPr lang="en-US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Thoracique</a:t>
            </a:r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 par </a:t>
            </a:r>
            <a:r>
              <a:rPr lang="en-US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sexe</a:t>
            </a:r>
            <a:endParaRPr lang="en-US" sz="4450" dirty="0">
              <a:solidFill>
                <a:srgbClr val="1F1E1E"/>
              </a:solidFill>
              <a:latin typeface="Alexandria Semi Bold"/>
              <a:cs typeface="Alexandria Semi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E0A83-4DDB-B881-CE70-5813F621C8FF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94579F-F0B6-31AF-8D06-FF2DAD1A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77" t="27071" r="15909" b="8081"/>
          <a:stretch>
            <a:fillRect/>
          </a:stretch>
        </p:blipFill>
        <p:spPr>
          <a:xfrm>
            <a:off x="864524" y="1778924"/>
            <a:ext cx="10158177" cy="59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4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D14A94-6372-06C9-42B2-1DF749CA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29" t="27715" r="39022" b="7455"/>
          <a:stretch>
            <a:fillRect/>
          </a:stretch>
        </p:blipFill>
        <p:spPr>
          <a:xfrm>
            <a:off x="825047" y="1609272"/>
            <a:ext cx="7329428" cy="5819412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FF0EAFB-75B5-6C81-B57E-03BB0F044DFC}"/>
              </a:ext>
            </a:extLst>
          </p:cNvPr>
          <p:cNvSpPr/>
          <p:nvPr/>
        </p:nvSpPr>
        <p:spPr>
          <a:xfrm>
            <a:off x="668060" y="526613"/>
            <a:ext cx="12777634" cy="80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État de tension </a:t>
            </a:r>
            <a:r>
              <a:rPr lang="en-GB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arterielle</a:t>
            </a:r>
            <a:r>
              <a:rPr lang="en-GB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 par </a:t>
            </a:r>
            <a:r>
              <a:rPr lang="en-GB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sexe</a:t>
            </a:r>
            <a:endParaRPr lang="en-US" sz="4450">
              <a:solidFill>
                <a:srgbClr val="1F1E1E"/>
              </a:solidFill>
              <a:latin typeface="Alexandria Semi Bold"/>
              <a:cs typeface="Alexandria Semi Bold"/>
            </a:endParaRPr>
          </a:p>
          <a:p>
            <a:pPr>
              <a:lnSpc>
                <a:spcPts val="3200"/>
              </a:lnSpc>
            </a:pPr>
            <a:endParaRPr lang="en-US" sz="4450" dirty="0">
              <a:solidFill>
                <a:srgbClr val="1F1E1E"/>
              </a:solidFill>
              <a:latin typeface="Alexandria Semi Bold"/>
              <a:cs typeface="Alexandria Semi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FA9A0-5ABD-553D-7DEA-9E11CCC7BEB3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BEAB3-6183-DBE6-620C-3392757F0B82}"/>
              </a:ext>
            </a:extLst>
          </p:cNvPr>
          <p:cNvSpPr txBox="1"/>
          <p:nvPr/>
        </p:nvSpPr>
        <p:spPr>
          <a:xfrm>
            <a:off x="9195660" y="2585511"/>
            <a:ext cx="455650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ea typeface="+mn-lt"/>
                <a:cs typeface="+mn-lt"/>
              </a:rPr>
              <a:t>Tension </a:t>
            </a:r>
            <a:r>
              <a:rPr lang="en-GB" sz="3200" err="1">
                <a:ea typeface="+mn-lt"/>
                <a:cs typeface="+mn-lt"/>
              </a:rPr>
              <a:t>artérielle</a:t>
            </a:r>
            <a:r>
              <a:rPr lang="en-GB" sz="3200" dirty="0">
                <a:ea typeface="+mn-lt"/>
                <a:cs typeface="+mn-lt"/>
              </a:rPr>
              <a:t> </a:t>
            </a:r>
            <a:r>
              <a:rPr lang="en-GB" sz="3200" err="1">
                <a:ea typeface="+mn-lt"/>
                <a:cs typeface="+mn-lt"/>
              </a:rPr>
              <a:t>systolique</a:t>
            </a:r>
            <a:r>
              <a:rPr lang="en-GB" sz="3200" dirty="0">
                <a:ea typeface="+mn-lt"/>
                <a:cs typeface="+mn-lt"/>
              </a:rPr>
              <a:t> </a:t>
            </a:r>
            <a:r>
              <a:rPr lang="en-GB" sz="3200" err="1">
                <a:ea typeface="+mn-lt"/>
                <a:cs typeface="+mn-lt"/>
              </a:rPr>
              <a:t>standardisée</a:t>
            </a:r>
            <a:r>
              <a:rPr lang="en-GB" sz="3200" dirty="0">
                <a:ea typeface="+mn-lt"/>
                <a:cs typeface="+mn-lt"/>
              </a:rPr>
              <a:t> </a:t>
            </a:r>
            <a:r>
              <a:rPr lang="en-GB" sz="3200" err="1">
                <a:ea typeface="+mn-lt"/>
                <a:cs typeface="+mn-lt"/>
              </a:rPr>
              <a:t>selon</a:t>
            </a:r>
            <a:r>
              <a:rPr lang="en-GB" sz="3200" dirty="0">
                <a:ea typeface="+mn-lt"/>
                <a:cs typeface="+mn-lt"/>
              </a:rPr>
              <a:t> les données </a:t>
            </a:r>
            <a:r>
              <a:rPr lang="en-GB" sz="3200" err="1">
                <a:ea typeface="+mn-lt"/>
                <a:cs typeface="+mn-lt"/>
              </a:rPr>
              <a:t>scientifiques</a:t>
            </a:r>
            <a:r>
              <a:rPr lang="en-GB" sz="3200" dirty="0">
                <a:ea typeface="+mn-lt"/>
                <a:cs typeface="+mn-lt"/>
              </a:rPr>
              <a:t> et les tranches </a:t>
            </a:r>
            <a:r>
              <a:rPr lang="en-GB" sz="3200" err="1">
                <a:ea typeface="+mn-lt"/>
                <a:cs typeface="+mn-lt"/>
              </a:rPr>
              <a:t>d’âge</a:t>
            </a:r>
            <a:r>
              <a:rPr lang="en-GB" sz="3200" dirty="0">
                <a:ea typeface="+mn-lt"/>
                <a:cs typeface="+mn-lt"/>
              </a:rPr>
              <a:t>, avec </a:t>
            </a:r>
            <a:r>
              <a:rPr lang="en-GB" sz="3200" err="1">
                <a:ea typeface="+mn-lt"/>
                <a:cs typeface="+mn-lt"/>
              </a:rPr>
              <a:t>une</a:t>
            </a:r>
            <a:r>
              <a:rPr lang="en-GB" sz="3200" dirty="0">
                <a:ea typeface="+mn-lt"/>
                <a:cs typeface="+mn-lt"/>
              </a:rPr>
              <a:t> marge de ±5 mmHg.</a:t>
            </a:r>
            <a:endParaRPr lang="en-US" sz="3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743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3EA549-3449-0144-3A3D-3BDABFB5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18" t="22522" r="27094" b="12613"/>
          <a:stretch>
            <a:fillRect/>
          </a:stretch>
        </p:blipFill>
        <p:spPr>
          <a:xfrm>
            <a:off x="1237116" y="1441451"/>
            <a:ext cx="7506349" cy="627620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CCF9D34-28CE-9C25-E9AA-703F554DF5BE}"/>
              </a:ext>
            </a:extLst>
          </p:cNvPr>
          <p:cNvSpPr/>
          <p:nvPr/>
        </p:nvSpPr>
        <p:spPr>
          <a:xfrm>
            <a:off x="668060" y="526613"/>
            <a:ext cx="12777634" cy="80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Matrice de </a:t>
            </a:r>
            <a:r>
              <a:rPr lang="en-US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Corrélation</a:t>
            </a:r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 des Variables </a:t>
            </a:r>
            <a:r>
              <a:rPr lang="en-US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Prédictives</a:t>
            </a:r>
            <a:endParaRPr lang="en-GB" sz="4450" dirty="0" err="1">
              <a:solidFill>
                <a:srgbClr val="1F1E1E"/>
              </a:solidFill>
              <a:latin typeface="Alexandria Semi Bold"/>
              <a:cs typeface="Alexandria Semi Bold"/>
            </a:endParaRPr>
          </a:p>
          <a:p>
            <a:endParaRPr lang="en-GB" sz="4450" dirty="0">
              <a:solidFill>
                <a:srgbClr val="1F1E1E"/>
              </a:solidFill>
              <a:latin typeface="Alexandria Semi Bold"/>
              <a:cs typeface="Alexandria Semi Bold"/>
            </a:endParaRPr>
          </a:p>
          <a:p>
            <a:pPr>
              <a:lnSpc>
                <a:spcPts val="3200"/>
              </a:lnSpc>
            </a:pPr>
            <a:endParaRPr lang="en-US" sz="4450" dirty="0">
              <a:solidFill>
                <a:srgbClr val="1F1E1E"/>
              </a:solidFill>
              <a:latin typeface="Alexandria Semi Bold"/>
              <a:cs typeface="Alexandria Semi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30B36-2301-E9ED-5C4D-5996B52C55B6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70BCC-93C6-C1BD-DFA1-64744B1B39FE}"/>
              </a:ext>
            </a:extLst>
          </p:cNvPr>
          <p:cNvSpPr txBox="1"/>
          <p:nvPr/>
        </p:nvSpPr>
        <p:spPr>
          <a:xfrm>
            <a:off x="8933666" y="2576900"/>
            <a:ext cx="556438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ea typeface="+mn-lt"/>
                <a:cs typeface="+mn-lt"/>
              </a:rPr>
              <a:t>🟦 </a:t>
            </a:r>
            <a:r>
              <a:rPr lang="en-GB" sz="2400" b="1" dirty="0">
                <a:ea typeface="+mn-lt"/>
                <a:cs typeface="+mn-lt"/>
              </a:rPr>
              <a:t>–1</a:t>
            </a:r>
            <a:r>
              <a:rPr lang="en-GB" sz="2400" dirty="0">
                <a:ea typeface="+mn-lt"/>
                <a:cs typeface="+mn-lt"/>
              </a:rPr>
              <a:t> : </a:t>
            </a:r>
            <a:r>
              <a:rPr lang="en-GB" sz="2400" err="1">
                <a:ea typeface="+mn-lt"/>
                <a:cs typeface="+mn-lt"/>
              </a:rPr>
              <a:t>Corrélation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err="1">
                <a:ea typeface="+mn-lt"/>
                <a:cs typeface="+mn-lt"/>
              </a:rPr>
              <a:t>négative</a:t>
            </a:r>
            <a:r>
              <a:rPr lang="en-GB" sz="2400" dirty="0">
                <a:ea typeface="+mn-lt"/>
                <a:cs typeface="+mn-lt"/>
              </a:rPr>
              <a:t> forte</a:t>
            </a:r>
            <a:endParaRPr lang="en-US" sz="2400" dirty="0">
              <a:ea typeface="+mn-lt"/>
              <a:cs typeface="+mn-lt"/>
            </a:endParaRPr>
          </a:p>
          <a:p>
            <a:br>
              <a:rPr lang="en-GB" sz="2400" dirty="0">
                <a:ea typeface="+mn-lt"/>
                <a:cs typeface="+mn-lt"/>
              </a:rPr>
            </a:br>
            <a:r>
              <a:rPr lang="en-GB" sz="2400" dirty="0">
                <a:ea typeface="+mn-lt"/>
                <a:cs typeface="+mn-lt"/>
              </a:rPr>
              <a:t> 🔷 </a:t>
            </a:r>
            <a:r>
              <a:rPr lang="en-GB" sz="2400" b="1" dirty="0">
                <a:ea typeface="+mn-lt"/>
                <a:cs typeface="+mn-lt"/>
              </a:rPr>
              <a:t>–0.5</a:t>
            </a:r>
            <a:r>
              <a:rPr lang="en-GB" sz="2400" dirty="0">
                <a:ea typeface="+mn-lt"/>
                <a:cs typeface="+mn-lt"/>
              </a:rPr>
              <a:t> : </a:t>
            </a:r>
            <a:r>
              <a:rPr lang="en-GB" sz="2400" err="1">
                <a:ea typeface="+mn-lt"/>
                <a:cs typeface="+mn-lt"/>
              </a:rPr>
              <a:t>Corrélation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err="1">
                <a:ea typeface="+mn-lt"/>
                <a:cs typeface="+mn-lt"/>
              </a:rPr>
              <a:t>négative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err="1">
                <a:ea typeface="+mn-lt"/>
                <a:cs typeface="+mn-lt"/>
              </a:rPr>
              <a:t>modérée</a:t>
            </a:r>
            <a:endParaRPr lang="en-US" sz="2400">
              <a:ea typeface="+mn-lt"/>
              <a:cs typeface="+mn-lt"/>
            </a:endParaRPr>
          </a:p>
          <a:p>
            <a:br>
              <a:rPr lang="en-GB" sz="2400" dirty="0">
                <a:ea typeface="+mn-lt"/>
                <a:cs typeface="+mn-lt"/>
              </a:rPr>
            </a:br>
            <a:r>
              <a:rPr lang="en-GB" sz="2400" dirty="0">
                <a:ea typeface="+mn-lt"/>
                <a:cs typeface="+mn-lt"/>
              </a:rPr>
              <a:t> ⚪ </a:t>
            </a:r>
            <a:r>
              <a:rPr lang="en-GB" sz="2400" b="1" dirty="0">
                <a:ea typeface="+mn-lt"/>
                <a:cs typeface="+mn-lt"/>
              </a:rPr>
              <a:t>0</a:t>
            </a:r>
            <a:r>
              <a:rPr lang="en-GB" sz="2400" dirty="0">
                <a:ea typeface="+mn-lt"/>
                <a:cs typeface="+mn-lt"/>
              </a:rPr>
              <a:t> : </a:t>
            </a:r>
            <a:r>
              <a:rPr lang="en-GB" sz="2400" err="1">
                <a:ea typeface="+mn-lt"/>
                <a:cs typeface="+mn-lt"/>
              </a:rPr>
              <a:t>Aucune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err="1">
                <a:ea typeface="+mn-lt"/>
                <a:cs typeface="+mn-lt"/>
              </a:rPr>
              <a:t>corrélation</a:t>
            </a:r>
            <a:endParaRPr lang="en-US" sz="2400">
              <a:ea typeface="+mn-lt"/>
              <a:cs typeface="+mn-lt"/>
            </a:endParaRPr>
          </a:p>
          <a:p>
            <a:br>
              <a:rPr lang="en-GB" sz="2400" dirty="0">
                <a:ea typeface="+mn-lt"/>
                <a:cs typeface="+mn-lt"/>
              </a:rPr>
            </a:br>
            <a:r>
              <a:rPr lang="en-GB" sz="2400" dirty="0">
                <a:ea typeface="+mn-lt"/>
                <a:cs typeface="+mn-lt"/>
              </a:rPr>
              <a:t> 🔶 </a:t>
            </a:r>
            <a:r>
              <a:rPr lang="en-GB" sz="2400" b="1" dirty="0">
                <a:ea typeface="+mn-lt"/>
                <a:cs typeface="+mn-lt"/>
              </a:rPr>
              <a:t>+0.5</a:t>
            </a:r>
            <a:r>
              <a:rPr lang="en-GB" sz="2400" dirty="0">
                <a:ea typeface="+mn-lt"/>
                <a:cs typeface="+mn-lt"/>
              </a:rPr>
              <a:t> : </a:t>
            </a:r>
            <a:r>
              <a:rPr lang="en-GB" sz="2400" err="1">
                <a:ea typeface="+mn-lt"/>
                <a:cs typeface="+mn-lt"/>
              </a:rPr>
              <a:t>Corrélation</a:t>
            </a:r>
            <a:r>
              <a:rPr lang="en-GB" sz="2400" dirty="0">
                <a:ea typeface="+mn-lt"/>
                <a:cs typeface="+mn-lt"/>
              </a:rPr>
              <a:t> positive </a:t>
            </a:r>
            <a:r>
              <a:rPr lang="en-GB" sz="2400" err="1">
                <a:ea typeface="+mn-lt"/>
                <a:cs typeface="+mn-lt"/>
              </a:rPr>
              <a:t>modérée</a:t>
            </a:r>
            <a:endParaRPr lang="en-US" sz="2400">
              <a:ea typeface="+mn-lt"/>
              <a:cs typeface="+mn-lt"/>
            </a:endParaRPr>
          </a:p>
          <a:p>
            <a:br>
              <a:rPr lang="en-GB" sz="2400" dirty="0">
                <a:ea typeface="+mn-lt"/>
                <a:cs typeface="+mn-lt"/>
              </a:rPr>
            </a:br>
            <a:r>
              <a:rPr lang="en-GB" sz="2400" dirty="0">
                <a:ea typeface="+mn-lt"/>
                <a:cs typeface="+mn-lt"/>
              </a:rPr>
              <a:t> 🟥 </a:t>
            </a:r>
            <a:r>
              <a:rPr lang="en-GB" sz="2400" b="1" dirty="0">
                <a:ea typeface="+mn-lt"/>
                <a:cs typeface="+mn-lt"/>
              </a:rPr>
              <a:t>+1</a:t>
            </a:r>
            <a:r>
              <a:rPr lang="en-GB" sz="2400" dirty="0">
                <a:ea typeface="+mn-lt"/>
                <a:cs typeface="+mn-lt"/>
              </a:rPr>
              <a:t> : </a:t>
            </a:r>
            <a:r>
              <a:rPr lang="en-GB" sz="2400" err="1">
                <a:ea typeface="+mn-lt"/>
                <a:cs typeface="+mn-lt"/>
              </a:rPr>
              <a:t>Corrélation</a:t>
            </a:r>
            <a:r>
              <a:rPr lang="en-GB" sz="2400" dirty="0">
                <a:ea typeface="+mn-lt"/>
                <a:cs typeface="+mn-lt"/>
              </a:rPr>
              <a:t> positive forte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33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BC0E0-0F31-1ADC-0648-891402FD2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263667"/>
              </p:ext>
            </p:extLst>
          </p:nvPr>
        </p:nvGraphicFramePr>
        <p:xfrm>
          <a:off x="972457" y="2380342"/>
          <a:ext cx="6660533" cy="5307264"/>
        </p:xfrm>
        <a:graphic>
          <a:graphicData uri="http://schemas.openxmlformats.org/drawingml/2006/table">
            <a:tbl>
              <a:tblPr bandRow="1">
                <a:tableStyleId>{E8B1032C-EA38-4F05-BA0D-38AFFFC7BED3}</a:tableStyleId>
              </a:tblPr>
              <a:tblGrid>
                <a:gridCol w="3391260">
                  <a:extLst>
                    <a:ext uri="{9D8B030D-6E8A-4147-A177-3AD203B41FA5}">
                      <a16:colId xmlns:a16="http://schemas.microsoft.com/office/drawing/2014/main" val="2245312199"/>
                    </a:ext>
                  </a:extLst>
                </a:gridCol>
                <a:gridCol w="3269273">
                  <a:extLst>
                    <a:ext uri="{9D8B030D-6E8A-4147-A177-3AD203B41FA5}">
                      <a16:colId xmlns:a16="http://schemas.microsoft.com/office/drawing/2014/main" val="1997494222"/>
                    </a:ext>
                  </a:extLst>
                </a:gridCol>
              </a:tblGrid>
              <a:tr h="66340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b="1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b="1" dirty="0">
                          <a:solidFill>
                            <a:schemeClr val="tx1"/>
                          </a:solidFill>
                          <a:effectLst/>
                        </a:rPr>
                        <a:t>Correlation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664082"/>
                  </a:ext>
                </a:extLst>
              </a:tr>
              <a:tr h="66340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>
                          <a:solidFill>
                            <a:srgbClr val="000000"/>
                          </a:solidFill>
                          <a:effectLst/>
                        </a:rPr>
                        <a:t>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>
                          <a:solidFill>
                            <a:srgbClr val="000000"/>
                          </a:solidFill>
                          <a:effectLst/>
                        </a:rPr>
                        <a:t>0.4349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57334"/>
                  </a:ext>
                </a:extLst>
              </a:tr>
              <a:tr h="66340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 err="1">
                          <a:solidFill>
                            <a:srgbClr val="000000"/>
                          </a:solidFill>
                          <a:effectLst/>
                        </a:rPr>
                        <a:t>Thalach</a:t>
                      </a:r>
                      <a:endParaRPr lang="en-GB" sz="3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>
                          <a:solidFill>
                            <a:srgbClr val="000000"/>
                          </a:solidFill>
                          <a:effectLst/>
                        </a:rPr>
                        <a:t>0.4229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41851"/>
                  </a:ext>
                </a:extLst>
              </a:tr>
              <a:tr h="66340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>
                          <a:solidFill>
                            <a:srgbClr val="000000"/>
                          </a:solidFill>
                          <a:effectLst/>
                        </a:rPr>
                        <a:t>Slope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>
                          <a:solidFill>
                            <a:srgbClr val="000000"/>
                          </a:solidFill>
                          <a:effectLst/>
                        </a:rPr>
                        <a:t>0.3455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045982"/>
                  </a:ext>
                </a:extLst>
              </a:tr>
              <a:tr h="66340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>
                          <a:solidFill>
                            <a:srgbClr val="000000"/>
                          </a:solidFill>
                          <a:effectLst/>
                        </a:rPr>
                        <a:t>Thal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>
                          <a:solidFill>
                            <a:srgbClr val="000000"/>
                          </a:solidFill>
                          <a:effectLst/>
                        </a:rPr>
                        <a:t>-0.3378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316561"/>
                  </a:ext>
                </a:extLst>
              </a:tr>
              <a:tr h="66340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>
                          <a:solidFill>
                            <a:srgbClr val="000000"/>
                          </a:solidFill>
                          <a:effectLst/>
                        </a:rPr>
                        <a:t>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>
                          <a:solidFill>
                            <a:srgbClr val="000000"/>
                          </a:solidFill>
                          <a:effectLst/>
                        </a:rPr>
                        <a:t>-0.3820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172080"/>
                  </a:ext>
                </a:extLst>
              </a:tr>
              <a:tr h="66340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 err="1">
                          <a:solidFill>
                            <a:srgbClr val="000000"/>
                          </a:solidFill>
                          <a:effectLst/>
                        </a:rPr>
                        <a:t>Exang</a:t>
                      </a:r>
                      <a:endParaRPr lang="en-GB" sz="3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>
                          <a:solidFill>
                            <a:srgbClr val="000000"/>
                          </a:solidFill>
                          <a:effectLst/>
                        </a:rPr>
                        <a:t>-0.4380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4974691"/>
                  </a:ext>
                </a:extLst>
              </a:tr>
              <a:tr h="663408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 err="1">
                          <a:solidFill>
                            <a:srgbClr val="000000"/>
                          </a:solidFill>
                          <a:effectLst/>
                        </a:rPr>
                        <a:t>Oldpeak</a:t>
                      </a:r>
                      <a:endParaRPr lang="en-GB" sz="3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en-GB" sz="3200" dirty="0">
                          <a:solidFill>
                            <a:srgbClr val="000000"/>
                          </a:solidFill>
                          <a:effectLst/>
                        </a:rPr>
                        <a:t>-0.4384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244772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61A8E1-71D6-E5E3-8AFA-452B3F125BC8}"/>
              </a:ext>
            </a:extLst>
          </p:cNvPr>
          <p:cNvSpPr>
            <a:spLocks noGrp="1"/>
          </p:cNvSpPr>
          <p:nvPr/>
        </p:nvSpPr>
        <p:spPr>
          <a:xfrm>
            <a:off x="8213344" y="2251020"/>
            <a:ext cx="5212080" cy="5568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err="1">
                <a:ea typeface="+mn-lt"/>
                <a:cs typeface="+mn-lt"/>
              </a:rPr>
              <a:t>Corrélation</a:t>
            </a:r>
            <a:r>
              <a:rPr lang="en-GB" sz="2800" dirty="0">
                <a:ea typeface="+mn-lt"/>
                <a:cs typeface="+mn-lt"/>
              </a:rPr>
              <a:t> ≠ </a:t>
            </a:r>
            <a:r>
              <a:rPr lang="en-GB" sz="2800" err="1">
                <a:ea typeface="+mn-lt"/>
                <a:cs typeface="+mn-lt"/>
              </a:rPr>
              <a:t>Causalité</a:t>
            </a:r>
            <a:endParaRPr lang="en-GB" sz="2800">
              <a:ea typeface="+mn-lt"/>
              <a:cs typeface="+mn-lt"/>
            </a:endParaRPr>
          </a:p>
          <a:p>
            <a:r>
              <a:rPr lang="en-GB" sz="2800" dirty="0">
                <a:ea typeface="+mn-lt"/>
                <a:cs typeface="+mn-lt"/>
              </a:rPr>
              <a:t>La </a:t>
            </a:r>
            <a:r>
              <a:rPr lang="en-GB" sz="2800" err="1">
                <a:ea typeface="+mn-lt"/>
                <a:cs typeface="+mn-lt"/>
              </a:rPr>
              <a:t>causalité</a:t>
            </a:r>
            <a:r>
              <a:rPr lang="en-GB" sz="2800" dirty="0">
                <a:ea typeface="+mn-lt"/>
                <a:cs typeface="+mn-lt"/>
              </a:rPr>
              <a:t> </a:t>
            </a:r>
            <a:r>
              <a:rPr lang="en-GB" sz="2800" err="1">
                <a:ea typeface="+mn-lt"/>
                <a:cs typeface="+mn-lt"/>
              </a:rPr>
              <a:t>implique</a:t>
            </a:r>
            <a:r>
              <a:rPr lang="en-GB" sz="2800" dirty="0">
                <a:ea typeface="+mn-lt"/>
                <a:cs typeface="+mn-lt"/>
              </a:rPr>
              <a:t> </a:t>
            </a:r>
            <a:r>
              <a:rPr lang="en-GB" sz="2800" err="1">
                <a:ea typeface="+mn-lt"/>
                <a:cs typeface="+mn-lt"/>
              </a:rPr>
              <a:t>qu’un</a:t>
            </a:r>
            <a:r>
              <a:rPr lang="en-GB" sz="2800" dirty="0">
                <a:ea typeface="+mn-lt"/>
                <a:cs typeface="+mn-lt"/>
              </a:rPr>
              <a:t> </a:t>
            </a:r>
            <a:r>
              <a:rPr lang="en-GB" sz="2800" b="1" err="1">
                <a:ea typeface="+mn-lt"/>
                <a:cs typeface="+mn-lt"/>
              </a:rPr>
              <a:t>changement</a:t>
            </a:r>
            <a:r>
              <a:rPr lang="en-GB" sz="2800" b="1" dirty="0">
                <a:ea typeface="+mn-lt"/>
                <a:cs typeface="+mn-lt"/>
              </a:rPr>
              <a:t> dans </a:t>
            </a:r>
            <a:r>
              <a:rPr lang="en-GB" sz="2800" b="1" err="1">
                <a:ea typeface="+mn-lt"/>
                <a:cs typeface="+mn-lt"/>
              </a:rPr>
              <a:t>une</a:t>
            </a:r>
            <a:r>
              <a:rPr lang="en-GB" sz="2800" b="1" dirty="0">
                <a:ea typeface="+mn-lt"/>
                <a:cs typeface="+mn-lt"/>
              </a:rPr>
              <a:t> variable </a:t>
            </a:r>
            <a:r>
              <a:rPr lang="en-GB" sz="2800" b="1" err="1">
                <a:ea typeface="+mn-lt"/>
                <a:cs typeface="+mn-lt"/>
              </a:rPr>
              <a:t>provoque</a:t>
            </a:r>
            <a:r>
              <a:rPr lang="en-GB" sz="2800" b="1" dirty="0">
                <a:ea typeface="+mn-lt"/>
                <a:cs typeface="+mn-lt"/>
              </a:rPr>
              <a:t> un </a:t>
            </a:r>
            <a:r>
              <a:rPr lang="en-GB" sz="2800" b="1" err="1">
                <a:ea typeface="+mn-lt"/>
                <a:cs typeface="+mn-lt"/>
              </a:rPr>
              <a:t>changement</a:t>
            </a:r>
            <a:r>
              <a:rPr lang="en-GB" sz="2800" b="1" dirty="0">
                <a:ea typeface="+mn-lt"/>
                <a:cs typeface="+mn-lt"/>
              </a:rPr>
              <a:t> dans </a:t>
            </a:r>
            <a:r>
              <a:rPr lang="en-GB" sz="2800" b="1" err="1">
                <a:ea typeface="+mn-lt"/>
                <a:cs typeface="+mn-lt"/>
              </a:rPr>
              <a:t>une</a:t>
            </a:r>
            <a:r>
              <a:rPr lang="en-GB" sz="2800" b="1" dirty="0">
                <a:ea typeface="+mn-lt"/>
                <a:cs typeface="+mn-lt"/>
              </a:rPr>
              <a:t> </a:t>
            </a:r>
            <a:r>
              <a:rPr lang="en-GB" sz="2800" b="1" err="1">
                <a:ea typeface="+mn-lt"/>
                <a:cs typeface="+mn-lt"/>
              </a:rPr>
              <a:t>autre</a:t>
            </a:r>
            <a:r>
              <a:rPr lang="en-GB" sz="2800" dirty="0">
                <a:ea typeface="+mn-lt"/>
                <a:cs typeface="+mn-lt"/>
              </a:rPr>
              <a:t>. </a:t>
            </a:r>
            <a:r>
              <a:rPr lang="en-GB" sz="2800" err="1">
                <a:ea typeface="+mn-lt"/>
                <a:cs typeface="+mn-lt"/>
              </a:rPr>
              <a:t>C’est</a:t>
            </a:r>
            <a:r>
              <a:rPr lang="en-GB" sz="2800" dirty="0">
                <a:ea typeface="+mn-lt"/>
                <a:cs typeface="+mn-lt"/>
              </a:rPr>
              <a:t> </a:t>
            </a:r>
            <a:r>
              <a:rPr lang="en-GB" sz="2800" err="1">
                <a:ea typeface="+mn-lt"/>
                <a:cs typeface="+mn-lt"/>
              </a:rPr>
              <a:t>une</a:t>
            </a:r>
            <a:r>
              <a:rPr lang="en-GB" sz="2800" dirty="0">
                <a:ea typeface="+mn-lt"/>
                <a:cs typeface="+mn-lt"/>
              </a:rPr>
              <a:t> relation de cause à </a:t>
            </a:r>
            <a:r>
              <a:rPr lang="en-GB" sz="2800" err="1">
                <a:ea typeface="+mn-lt"/>
                <a:cs typeface="+mn-lt"/>
              </a:rPr>
              <a:t>effet</a:t>
            </a:r>
            <a:r>
              <a:rPr lang="en-GB" sz="2800" dirty="0">
                <a:ea typeface="+mn-lt"/>
                <a:cs typeface="+mn-lt"/>
              </a:rPr>
              <a:t>.</a:t>
            </a:r>
          </a:p>
          <a:p>
            <a:r>
              <a:rPr lang="en-GB" sz="2800" err="1">
                <a:ea typeface="+mn-lt"/>
                <a:cs typeface="+mn-lt"/>
              </a:rPr>
              <a:t>L’association</a:t>
            </a:r>
            <a:r>
              <a:rPr lang="en-GB" sz="2800" dirty="0">
                <a:ea typeface="+mn-lt"/>
                <a:cs typeface="+mn-lt"/>
              </a:rPr>
              <a:t> </a:t>
            </a:r>
            <a:r>
              <a:rPr lang="en-GB" sz="2800" err="1">
                <a:ea typeface="+mn-lt"/>
                <a:cs typeface="+mn-lt"/>
              </a:rPr>
              <a:t>désigne</a:t>
            </a:r>
            <a:r>
              <a:rPr lang="en-GB" sz="2800" dirty="0">
                <a:ea typeface="+mn-lt"/>
                <a:cs typeface="+mn-lt"/>
              </a:rPr>
              <a:t> </a:t>
            </a:r>
            <a:r>
              <a:rPr lang="en-GB" sz="2800" err="1">
                <a:ea typeface="+mn-lt"/>
                <a:cs typeface="+mn-lt"/>
              </a:rPr>
              <a:t>une</a:t>
            </a:r>
            <a:r>
              <a:rPr lang="en-GB" sz="2800" dirty="0">
                <a:ea typeface="+mn-lt"/>
                <a:cs typeface="+mn-lt"/>
              </a:rPr>
              <a:t> </a:t>
            </a:r>
            <a:r>
              <a:rPr lang="en-GB" sz="2800" b="1" dirty="0">
                <a:ea typeface="+mn-lt"/>
                <a:cs typeface="+mn-lt"/>
              </a:rPr>
              <a:t>relation </a:t>
            </a:r>
            <a:r>
              <a:rPr lang="en-GB" sz="2800" b="1" err="1">
                <a:ea typeface="+mn-lt"/>
                <a:cs typeface="+mn-lt"/>
              </a:rPr>
              <a:t>statistique</a:t>
            </a:r>
            <a:r>
              <a:rPr lang="en-GB" sz="2800" dirty="0">
                <a:ea typeface="+mn-lt"/>
                <a:cs typeface="+mn-lt"/>
              </a:rPr>
              <a:t> entre deux variables : </a:t>
            </a:r>
            <a:r>
              <a:rPr lang="en-GB" sz="2800" err="1">
                <a:ea typeface="+mn-lt"/>
                <a:cs typeface="+mn-lt"/>
              </a:rPr>
              <a:t>lorsqu'une</a:t>
            </a:r>
            <a:r>
              <a:rPr lang="en-GB" sz="2800" dirty="0">
                <a:ea typeface="+mn-lt"/>
                <a:cs typeface="+mn-lt"/>
              </a:rPr>
              <a:t> variable change, </a:t>
            </a:r>
            <a:r>
              <a:rPr lang="en-GB" sz="2800" err="1">
                <a:ea typeface="+mn-lt"/>
                <a:cs typeface="+mn-lt"/>
              </a:rPr>
              <a:t>l'autre</a:t>
            </a:r>
            <a:r>
              <a:rPr lang="en-GB" sz="2800" dirty="0">
                <a:ea typeface="+mn-lt"/>
                <a:cs typeface="+mn-lt"/>
              </a:rPr>
              <a:t> a tendance à changer </a:t>
            </a:r>
            <a:r>
              <a:rPr lang="en-GB" sz="2800" err="1">
                <a:ea typeface="+mn-lt"/>
                <a:cs typeface="+mn-lt"/>
              </a:rPr>
              <a:t>aussi</a:t>
            </a:r>
            <a:r>
              <a:rPr lang="en-GB" sz="2800" dirty="0">
                <a:ea typeface="+mn-lt"/>
                <a:cs typeface="+mn-lt"/>
              </a:rPr>
              <a:t>.</a:t>
            </a:r>
            <a:endParaRPr lang="en-GB" sz="28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C74F3FE-7043-19B9-D07C-0E3CED9BBEC3}"/>
              </a:ext>
            </a:extLst>
          </p:cNvPr>
          <p:cNvSpPr/>
          <p:nvPr/>
        </p:nvSpPr>
        <p:spPr>
          <a:xfrm>
            <a:off x="668060" y="526613"/>
            <a:ext cx="11948475" cy="1409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Correlation entre variables independents </a:t>
            </a:r>
            <a:endParaRPr lang="en-US" sz="4450" dirty="0" err="1">
              <a:solidFill>
                <a:srgbClr val="1F1E1E"/>
              </a:solidFill>
              <a:latin typeface="Alexandria Semi Bold"/>
              <a:cs typeface="Alexandria Semi Bold"/>
            </a:endParaRPr>
          </a:p>
          <a:p>
            <a:r>
              <a:rPr lang="en-GB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et la variable </a:t>
            </a:r>
            <a:r>
              <a:rPr lang="en-GB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cible</a:t>
            </a:r>
            <a:endParaRPr lang="en-US" sz="4450">
              <a:solidFill>
                <a:srgbClr val="1F1E1E"/>
              </a:solidFill>
              <a:latin typeface="Alexandria Semi Bold"/>
              <a:cs typeface="Alexandria Semi Bold"/>
            </a:endParaRPr>
          </a:p>
          <a:p>
            <a:endParaRPr lang="en-US" sz="4450" dirty="0">
              <a:solidFill>
                <a:srgbClr val="1F1E1E"/>
              </a:solidFill>
              <a:latin typeface="Alexandria Semi Bold"/>
              <a:cs typeface="Alexandria Semi Bold"/>
            </a:endParaRPr>
          </a:p>
          <a:p>
            <a:endParaRPr lang="en-GB" sz="4450" dirty="0">
              <a:solidFill>
                <a:srgbClr val="1F1E1E"/>
              </a:solidFill>
              <a:latin typeface="Alexandria Semi Bold"/>
              <a:cs typeface="Alexandria Semi Bold"/>
            </a:endParaRPr>
          </a:p>
          <a:p>
            <a:pPr>
              <a:lnSpc>
                <a:spcPts val="3200"/>
              </a:lnSpc>
            </a:pPr>
            <a:endParaRPr lang="en-US" sz="4450" dirty="0">
              <a:solidFill>
                <a:srgbClr val="1F1E1E"/>
              </a:solidFill>
              <a:latin typeface="Alexandria Semi Bold"/>
              <a:cs typeface="Alexandria Semi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8A6B2-AF26-14B3-018E-D6E71F125882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16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09838"/>
            <a:ext cx="7627382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250" dirty="0" err="1">
                <a:solidFill>
                  <a:srgbClr val="1F1E1E"/>
                </a:solidFill>
                <a:latin typeface="Alexandria Semi Bold"/>
                <a:ea typeface="Alexandria Semi Bold" pitchFamily="34" charset="-122"/>
                <a:cs typeface="Alexandria Semi Bold"/>
              </a:rPr>
              <a:t>Methodologie</a:t>
            </a:r>
            <a:r>
              <a:rPr lang="en-US" sz="4250" dirty="0">
                <a:solidFill>
                  <a:srgbClr val="1F1E1E"/>
                </a:solidFill>
                <a:latin typeface="Alexandria Semi Bold"/>
                <a:ea typeface="Alexandria Semi Bold" pitchFamily="34" charset="-122"/>
                <a:cs typeface="Alexandria Semi Bold"/>
              </a:rPr>
              <a:t> Machine Learning </a:t>
            </a:r>
            <a:endParaRPr lang="en-US" sz="4250" dirty="0">
              <a:solidFill>
                <a:srgbClr val="1F1E1E"/>
              </a:solidFill>
              <a:latin typeface="Alexandria Semi Bold"/>
              <a:cs typeface="Alexandria Semi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272546"/>
            <a:ext cx="3710821" cy="3069312"/>
          </a:xfrm>
          <a:prstGeom prst="roundRect">
            <a:avLst>
              <a:gd name="adj" fmla="val 28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1669" y="2485906"/>
            <a:ext cx="3433910" cy="30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Random Forest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971669" y="2947868"/>
            <a:ext cx="328410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b="1" err="1">
                <a:solidFill>
                  <a:srgbClr val="3B3535"/>
                </a:solidFill>
                <a:latin typeface="Sora Light"/>
                <a:cs typeface="Sora Light"/>
              </a:rPr>
              <a:t>Modèle</a:t>
            </a:r>
            <a:r>
              <a:rPr lang="en-US" sz="1600" b="1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600" b="1" err="1">
                <a:solidFill>
                  <a:srgbClr val="3B3535"/>
                </a:solidFill>
                <a:latin typeface="Sora Light"/>
                <a:cs typeface="Sora Light"/>
              </a:rPr>
              <a:t>d'ensemble</a:t>
            </a:r>
            <a:r>
              <a:rPr lang="en-US" sz="1600" b="1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600" b="1" err="1">
                <a:solidFill>
                  <a:srgbClr val="3B3535"/>
                </a:solidFill>
                <a:latin typeface="Sora Light"/>
                <a:cs typeface="Sora Light"/>
              </a:rPr>
              <a:t>utilisant</a:t>
            </a:r>
            <a:r>
              <a:rPr lang="en-US" sz="1600" b="1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600" b="1" err="1">
                <a:solidFill>
                  <a:srgbClr val="3B3535"/>
                </a:solidFill>
                <a:latin typeface="Sora Light"/>
                <a:cs typeface="Sora Light"/>
              </a:rPr>
              <a:t>plusieurs</a:t>
            </a:r>
            <a:r>
              <a:rPr lang="en-US" sz="1600" b="1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600" b="1" err="1">
                <a:solidFill>
                  <a:srgbClr val="3B3535"/>
                </a:solidFill>
                <a:latin typeface="Sora Light"/>
                <a:cs typeface="Sora Light"/>
              </a:rPr>
              <a:t>arbres</a:t>
            </a:r>
            <a:r>
              <a:rPr lang="en-US" sz="1600" b="1" dirty="0">
                <a:solidFill>
                  <a:srgbClr val="3B3535"/>
                </a:solidFill>
                <a:latin typeface="Sora Light"/>
                <a:cs typeface="Sora Light"/>
              </a:rPr>
              <a:t> de </a:t>
            </a:r>
            <a:r>
              <a:rPr lang="en-US" sz="1600" b="1" err="1">
                <a:solidFill>
                  <a:srgbClr val="3B3535"/>
                </a:solidFill>
                <a:latin typeface="Sora Light"/>
                <a:cs typeface="Sora Light"/>
              </a:rPr>
              <a:t>décision</a:t>
            </a:r>
            <a:endParaRPr lang="en-US" b="1" err="1"/>
          </a:p>
        </p:txBody>
      </p:sp>
      <p:sp>
        <p:nvSpPr>
          <p:cNvPr id="7" name="Text 4"/>
          <p:cNvSpPr/>
          <p:nvPr/>
        </p:nvSpPr>
        <p:spPr>
          <a:xfrm>
            <a:off x="971669" y="3729990"/>
            <a:ext cx="3284101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Arial"/>
              <a:buChar char="•"/>
            </a:pP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Excellentes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 performances sur de grands ensembles de données</a:t>
            </a:r>
          </a:p>
        </p:txBody>
      </p:sp>
      <p:sp>
        <p:nvSpPr>
          <p:cNvPr id="8" name="Text 5"/>
          <p:cNvSpPr/>
          <p:nvPr/>
        </p:nvSpPr>
        <p:spPr>
          <a:xfrm>
            <a:off x="971669" y="4719469"/>
            <a:ext cx="3284101" cy="398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Arial"/>
              <a:buChar char="•"/>
            </a:pPr>
            <a:r>
              <a:rPr lang="en-US" sz="1600" dirty="0" err="1">
                <a:solidFill>
                  <a:srgbClr val="3B3535"/>
                </a:solidFill>
                <a:latin typeface="Sora Light"/>
                <a:ea typeface="+mn-lt"/>
                <a:cs typeface="Sora Light"/>
              </a:rPr>
              <a:t>Gère</a:t>
            </a:r>
            <a:r>
              <a:rPr lang="en-US" sz="1600" dirty="0">
                <a:solidFill>
                  <a:srgbClr val="3B3535"/>
                </a:solidFill>
                <a:latin typeface="Sora Light"/>
                <a:ea typeface="+mn-lt"/>
                <a:cs typeface="Sora Light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/>
                <a:ea typeface="+mn-lt"/>
                <a:cs typeface="Sora Light"/>
              </a:rPr>
              <a:t>efficacement</a:t>
            </a:r>
            <a:r>
              <a:rPr lang="en-US" sz="1600" dirty="0">
                <a:solidFill>
                  <a:srgbClr val="3B3535"/>
                </a:solidFill>
                <a:latin typeface="Sora Light"/>
                <a:ea typeface="+mn-lt"/>
                <a:cs typeface="Sora Light"/>
              </a:rPr>
              <a:t> la non-</a:t>
            </a:r>
            <a:r>
              <a:rPr lang="en-US" sz="1600" dirty="0" err="1">
                <a:solidFill>
                  <a:srgbClr val="3B3535"/>
                </a:solidFill>
                <a:latin typeface="Sora Light"/>
                <a:ea typeface="+mn-lt"/>
                <a:cs typeface="Sora Light"/>
              </a:rPr>
              <a:t>linéarité</a:t>
            </a:r>
            <a:endParaRPr lang="en-US" sz="1600" dirty="0" err="1">
              <a:latin typeface="Calibri"/>
              <a:ea typeface="Calibri"/>
              <a:cs typeface="Calibri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74870" y="2272546"/>
            <a:ext cx="3943295" cy="3069312"/>
          </a:xfrm>
          <a:prstGeom prst="roundRect">
            <a:avLst>
              <a:gd name="adj" fmla="val 28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88230" y="2485906"/>
            <a:ext cx="3719530" cy="60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KNN (K-Nearest Neighbors)</a:t>
            </a:r>
            <a:endParaRPr lang="en-US" sz="2400" b="1" dirty="0"/>
          </a:p>
        </p:txBody>
      </p:sp>
      <p:sp>
        <p:nvSpPr>
          <p:cNvPr id="11" name="Text 8"/>
          <p:cNvSpPr/>
          <p:nvPr/>
        </p:nvSpPr>
        <p:spPr>
          <a:xfrm>
            <a:off x="4888230" y="3279345"/>
            <a:ext cx="3501077" cy="612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b="1" dirty="0" err="1">
                <a:solidFill>
                  <a:srgbClr val="3B3535"/>
                </a:solidFill>
                <a:latin typeface="Sora Light"/>
                <a:cs typeface="Sora Light"/>
              </a:rPr>
              <a:t>Classifie</a:t>
            </a:r>
            <a:r>
              <a:rPr lang="en-US" sz="1600" b="1" dirty="0">
                <a:solidFill>
                  <a:srgbClr val="3B3535"/>
                </a:solidFill>
                <a:latin typeface="Sora Light"/>
                <a:cs typeface="Sora Light"/>
              </a:rPr>
              <a:t> les points </a:t>
            </a:r>
            <a:r>
              <a:rPr lang="en-US" sz="1600" b="1" dirty="0" err="1">
                <a:solidFill>
                  <a:srgbClr val="3B3535"/>
                </a:solidFill>
                <a:latin typeface="Sora Light"/>
                <a:cs typeface="Sora Light"/>
              </a:rPr>
              <a:t>en</a:t>
            </a:r>
            <a:r>
              <a:rPr lang="en-US" sz="1600" b="1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600" b="1" dirty="0" err="1">
                <a:solidFill>
                  <a:srgbClr val="3B3535"/>
                </a:solidFill>
                <a:latin typeface="Sora Light"/>
                <a:cs typeface="Sora Light"/>
              </a:rPr>
              <a:t>fonction</a:t>
            </a:r>
            <a:r>
              <a:rPr lang="en-US" sz="1600" b="1" dirty="0">
                <a:solidFill>
                  <a:srgbClr val="3B3535"/>
                </a:solidFill>
                <a:latin typeface="Sora Light"/>
                <a:cs typeface="Sora Light"/>
              </a:rPr>
              <a:t> des K </a:t>
            </a:r>
            <a:r>
              <a:rPr lang="en-US" sz="1600" b="1" dirty="0" err="1">
                <a:solidFill>
                  <a:srgbClr val="3B3535"/>
                </a:solidFill>
                <a:latin typeface="Sora Light"/>
                <a:cs typeface="Sora Light"/>
              </a:rPr>
              <a:t>voisins</a:t>
            </a:r>
            <a:r>
              <a:rPr lang="en-US" sz="1600" b="1" dirty="0">
                <a:solidFill>
                  <a:srgbClr val="3B3535"/>
                </a:solidFill>
                <a:latin typeface="Sora Light"/>
                <a:cs typeface="Sora Light"/>
              </a:rPr>
              <a:t> les plus </a:t>
            </a:r>
            <a:r>
              <a:rPr lang="en-US" sz="1600" b="1" dirty="0" err="1">
                <a:solidFill>
                  <a:srgbClr val="3B3535"/>
                </a:solidFill>
                <a:latin typeface="Sora Light"/>
                <a:cs typeface="Sora Light"/>
              </a:rPr>
              <a:t>proches</a:t>
            </a:r>
            <a:endParaRPr lang="en-US" sz="1600" b="1" dirty="0">
              <a:solidFill>
                <a:srgbClr val="3B3535"/>
              </a:solidFill>
              <a:latin typeface="Sora Light"/>
              <a:cs typeface="Sora Light"/>
            </a:endParaRPr>
          </a:p>
          <a:p>
            <a:pPr>
              <a:lnSpc>
                <a:spcPts val="2550"/>
              </a:lnSpc>
            </a:pPr>
            <a:endParaRPr lang="en-US" sz="1600" dirty="0">
              <a:solidFill>
                <a:srgbClr val="3B3535"/>
              </a:solidFill>
              <a:latin typeface="Sora Light"/>
              <a:ea typeface="Calibri"/>
              <a:cs typeface="Sora Ligh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784713" y="3883673"/>
            <a:ext cx="3811626" cy="586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Arial"/>
              <a:buChar char="•"/>
            </a:pPr>
            <a:r>
              <a:rPr lang="en-US" sz="1600" dirty="0" err="1">
                <a:solidFill>
                  <a:srgbClr val="3B3535"/>
                </a:solidFill>
                <a:latin typeface="Sora Light"/>
                <a:ea typeface="+mn-lt"/>
                <a:cs typeface="Sora Light"/>
              </a:rPr>
              <a:t>Efficace</a:t>
            </a:r>
            <a:r>
              <a:rPr lang="en-US" sz="1600" dirty="0">
                <a:solidFill>
                  <a:srgbClr val="3B3535"/>
                </a:solidFill>
                <a:latin typeface="Sora Light"/>
                <a:ea typeface="+mn-lt"/>
                <a:cs typeface="Sora Light"/>
              </a:rPr>
              <a:t> pour les petits ensembles de données </a:t>
            </a:r>
            <a:r>
              <a:rPr lang="en-US" sz="1600" dirty="0" err="1">
                <a:solidFill>
                  <a:srgbClr val="3B3535"/>
                </a:solidFill>
                <a:latin typeface="Sora Light"/>
                <a:ea typeface="+mn-lt"/>
                <a:cs typeface="Sora Light"/>
              </a:rPr>
              <a:t>numériques</a:t>
            </a:r>
            <a:endParaRPr lang="en-US" sz="1600" dirty="0" err="1">
              <a:latin typeface="Sora Light"/>
              <a:ea typeface="Calibri"/>
              <a:cs typeface="Sora Ligh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79742" y="4716415"/>
            <a:ext cx="328410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Arial"/>
              <a:buChar char="•"/>
            </a:pPr>
            <a:r>
              <a:rPr lang="en-US" sz="1600" dirty="0">
                <a:solidFill>
                  <a:srgbClr val="3B3535"/>
                </a:solidFill>
                <a:latin typeface="Sora Light"/>
                <a:ea typeface="+mn-lt"/>
                <a:cs typeface="Sora Light"/>
              </a:rPr>
              <a:t>Sensible à la mise à </a:t>
            </a:r>
            <a:r>
              <a:rPr lang="en-US" sz="1600" dirty="0" err="1">
                <a:solidFill>
                  <a:srgbClr val="3B3535"/>
                </a:solidFill>
                <a:latin typeface="Sora Light"/>
                <a:ea typeface="+mn-lt"/>
                <a:cs typeface="Sora Light"/>
              </a:rPr>
              <a:t>l’échelle</a:t>
            </a:r>
            <a:r>
              <a:rPr lang="en-US" sz="1600" dirty="0">
                <a:solidFill>
                  <a:srgbClr val="3B3535"/>
                </a:solidFill>
                <a:latin typeface="Sora Light"/>
                <a:ea typeface="+mn-lt"/>
                <a:cs typeface="Sora Light"/>
              </a:rPr>
              <a:t> des variables</a:t>
            </a:r>
            <a:endParaRPr lang="en-US" sz="1600" dirty="0">
              <a:latin typeface="Sora Light"/>
              <a:ea typeface="Calibri"/>
              <a:cs typeface="Calibri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58309" y="5547598"/>
            <a:ext cx="7844358" cy="2072164"/>
          </a:xfrm>
          <a:prstGeom prst="roundRect">
            <a:avLst>
              <a:gd name="adj" fmla="val 417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1669" y="5760958"/>
            <a:ext cx="3433910" cy="30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400" b="1" dirty="0">
                <a:solidFill>
                  <a:srgbClr val="3B3535"/>
                </a:solidFill>
                <a:latin typeface="Alexandria Semi Bold"/>
                <a:ea typeface="Alexandria Semi Bold" pitchFamily="34" charset="-122"/>
                <a:cs typeface="Alexandria Semi Bold"/>
              </a:rPr>
              <a:t> Regression </a:t>
            </a:r>
            <a:r>
              <a:rPr lang="en-US" sz="2400" b="1" dirty="0" err="1">
                <a:solidFill>
                  <a:srgbClr val="3B3535"/>
                </a:solidFill>
                <a:latin typeface="Alexandria Semi Bold"/>
                <a:ea typeface="Alexandria Semi Bold" pitchFamily="34" charset="-122"/>
                <a:cs typeface="Alexandria Semi Bold"/>
              </a:rPr>
              <a:t>Logistique</a:t>
            </a:r>
            <a:endParaRPr lang="en-US" sz="2400" b="1" dirty="0" err="1">
              <a:latin typeface="Alexandria Semi Bold"/>
              <a:cs typeface="Alexandria Semi Bold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1669" y="6222921"/>
            <a:ext cx="720066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err="1">
                <a:solidFill>
                  <a:srgbClr val="3B3535"/>
                </a:solidFill>
                <a:ea typeface="+mn-lt"/>
                <a:cs typeface="+mn-lt"/>
              </a:rPr>
              <a:t>Modèle</a:t>
            </a:r>
            <a:r>
              <a:rPr lang="en-US" sz="1600" dirty="0">
                <a:solidFill>
                  <a:srgbClr val="3B3535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3B3535"/>
                </a:solidFill>
                <a:ea typeface="+mn-lt"/>
                <a:cs typeface="+mn-lt"/>
              </a:rPr>
              <a:t>linéaire</a:t>
            </a:r>
            <a:r>
              <a:rPr lang="en-US" sz="1600" dirty="0">
                <a:solidFill>
                  <a:srgbClr val="3B3535"/>
                </a:solidFill>
                <a:ea typeface="+mn-lt"/>
                <a:cs typeface="+mn-lt"/>
              </a:rPr>
              <a:t> pour </a:t>
            </a:r>
            <a:r>
              <a:rPr lang="en-US" sz="1600" dirty="0" err="1">
                <a:solidFill>
                  <a:srgbClr val="3B3535"/>
                </a:solidFill>
                <a:ea typeface="+mn-lt"/>
                <a:cs typeface="+mn-lt"/>
              </a:rPr>
              <a:t>estimer</a:t>
            </a:r>
            <a:r>
              <a:rPr lang="en-US" sz="1600" dirty="0">
                <a:solidFill>
                  <a:srgbClr val="3B3535"/>
                </a:solidFill>
                <a:ea typeface="+mn-lt"/>
                <a:cs typeface="+mn-lt"/>
              </a:rPr>
              <a:t> la </a:t>
            </a:r>
            <a:r>
              <a:rPr lang="en-US" sz="1600" dirty="0" err="1">
                <a:solidFill>
                  <a:srgbClr val="3B3535"/>
                </a:solidFill>
                <a:ea typeface="+mn-lt"/>
                <a:cs typeface="+mn-lt"/>
              </a:rPr>
              <a:t>probabilité</a:t>
            </a:r>
            <a:r>
              <a:rPr lang="en-US" sz="1600" dirty="0">
                <a:solidFill>
                  <a:srgbClr val="3B3535"/>
                </a:solidFill>
                <a:ea typeface="+mn-lt"/>
                <a:cs typeface="+mn-lt"/>
              </a:rPr>
              <a:t> d’un </a:t>
            </a:r>
            <a:r>
              <a:rPr lang="en-US" sz="1600" dirty="0" err="1">
                <a:solidFill>
                  <a:srgbClr val="3B3535"/>
                </a:solidFill>
                <a:ea typeface="+mn-lt"/>
                <a:cs typeface="+mn-lt"/>
              </a:rPr>
              <a:t>événement</a:t>
            </a:r>
            <a:r>
              <a:rPr lang="en-US" sz="1600" dirty="0">
                <a:solidFill>
                  <a:srgbClr val="3B3535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3B3535"/>
                </a:solidFill>
                <a:ea typeface="+mn-lt"/>
                <a:cs typeface="+mn-lt"/>
              </a:rPr>
              <a:t>binaire</a:t>
            </a:r>
            <a:endParaRPr lang="en-US" dirty="0" err="1"/>
          </a:p>
        </p:txBody>
      </p:sp>
      <p:sp>
        <p:nvSpPr>
          <p:cNvPr id="17" name="Text 14"/>
          <p:cNvSpPr/>
          <p:nvPr/>
        </p:nvSpPr>
        <p:spPr>
          <a:xfrm>
            <a:off x="971669" y="6675715"/>
            <a:ext cx="720066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Arial"/>
              <a:buChar char="•"/>
            </a:pPr>
            <a:r>
              <a:rPr lang="en-US" sz="1600" dirty="0" err="1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Idéal</a:t>
            </a:r>
            <a:r>
              <a:rPr lang="en-US" sz="16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 pour la classification </a:t>
            </a:r>
            <a:r>
              <a:rPr lang="en-US" sz="1600" dirty="0" err="1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binaire</a:t>
            </a:r>
            <a:endParaRPr lang="en-US" sz="1600" dirty="0" err="1">
              <a:solidFill>
                <a:srgbClr val="000000"/>
              </a:solidFill>
              <a:latin typeface="Sora Light"/>
              <a:ea typeface="Calibri"/>
              <a:cs typeface="Calibri"/>
            </a:endParaRP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1600" dirty="0">
              <a:solidFill>
                <a:srgbClr val="3B3535"/>
              </a:solidFill>
              <a:latin typeface="Sora Light"/>
              <a:cs typeface="Sora Ligh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71669" y="7077075"/>
            <a:ext cx="720066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Font typeface="Arial"/>
              <a:buChar char="•"/>
            </a:pPr>
            <a:r>
              <a:rPr lang="en-US" sz="1600" dirty="0" err="1">
                <a:solidFill>
                  <a:srgbClr val="3B3535"/>
                </a:solidFill>
                <a:latin typeface="Sora Light"/>
                <a:ea typeface="Calibri"/>
                <a:cs typeface="Sora Light"/>
              </a:rPr>
              <a:t>Interprétable</a:t>
            </a:r>
            <a:r>
              <a:rPr lang="en-US" sz="1600" dirty="0">
                <a:solidFill>
                  <a:srgbClr val="3B3535"/>
                </a:solidFill>
                <a:latin typeface="Sora Light"/>
                <a:ea typeface="Calibri"/>
                <a:cs typeface="Sora Light"/>
              </a:rPr>
              <a:t> et </a:t>
            </a:r>
            <a:r>
              <a:rPr lang="en-US" sz="1600" dirty="0" err="1">
                <a:solidFill>
                  <a:srgbClr val="3B3535"/>
                </a:solidFill>
                <a:latin typeface="Sora Light"/>
                <a:ea typeface="Calibri"/>
                <a:cs typeface="Sora Light"/>
              </a:rPr>
              <a:t>rapide</a:t>
            </a:r>
            <a:r>
              <a:rPr lang="en-US" sz="1600" dirty="0">
                <a:solidFill>
                  <a:srgbClr val="3B3535"/>
                </a:solidFill>
                <a:latin typeface="Sora Light"/>
                <a:ea typeface="Calibri"/>
                <a:cs typeface="Sora Light"/>
              </a:rPr>
              <a:t> à </a:t>
            </a:r>
            <a:r>
              <a:rPr lang="en-US" sz="1600" dirty="0" err="1">
                <a:solidFill>
                  <a:srgbClr val="3B3535"/>
                </a:solidFill>
                <a:latin typeface="Sora Light"/>
                <a:ea typeface="Calibri"/>
                <a:cs typeface="Sora Light"/>
              </a:rPr>
              <a:t>entraîner</a:t>
            </a:r>
            <a:endParaRPr lang="en-US" sz="1600" dirty="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7327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0A6108-84BB-EFD1-3021-AA1653B722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10" t="28345" r="12043" b="4815"/>
          <a:stretch>
            <a:fillRect/>
          </a:stretch>
        </p:blipFill>
        <p:spPr>
          <a:xfrm>
            <a:off x="1019425" y="1752600"/>
            <a:ext cx="11068018" cy="6195081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A1CA5076-4FC0-6DB3-3A06-358F5042B4AE}"/>
              </a:ext>
            </a:extLst>
          </p:cNvPr>
          <p:cNvSpPr/>
          <p:nvPr/>
        </p:nvSpPr>
        <p:spPr>
          <a:xfrm>
            <a:off x="699057" y="340633"/>
            <a:ext cx="12763120" cy="1409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Performances des </a:t>
            </a:r>
            <a:r>
              <a:rPr lang="en-GB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modèles</a:t>
            </a:r>
            <a:r>
              <a:rPr lang="en-GB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 par </a:t>
            </a:r>
            <a:r>
              <a:rPr lang="en-GB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métriques</a:t>
            </a:r>
          </a:p>
          <a:p>
            <a:endParaRPr lang="en-US" sz="4450" dirty="0">
              <a:solidFill>
                <a:srgbClr val="1F1E1E"/>
              </a:solidFill>
              <a:latin typeface="Alexandria Semi Bold"/>
              <a:cs typeface="Alexandria Semi Bold"/>
            </a:endParaRPr>
          </a:p>
          <a:p>
            <a:endParaRPr lang="en-GB" sz="4450" dirty="0">
              <a:solidFill>
                <a:srgbClr val="1F1E1E"/>
              </a:solidFill>
              <a:latin typeface="Alexandria Semi Bold"/>
              <a:cs typeface="Alexandria Semi Bold"/>
            </a:endParaRPr>
          </a:p>
          <a:p>
            <a:pPr>
              <a:lnSpc>
                <a:spcPts val="3200"/>
              </a:lnSpc>
            </a:pPr>
            <a:endParaRPr lang="en-US" sz="4450" dirty="0">
              <a:solidFill>
                <a:srgbClr val="1F1E1E"/>
              </a:solidFill>
              <a:latin typeface="Alexandria Semi Bold"/>
              <a:cs typeface="Alexandria Semi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CD9A4-5301-4409-D2D5-40741AE9324B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88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A7A9B5D-8978-1E88-353F-E69A6695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09" t="24368" r="22045" b="16426"/>
          <a:stretch>
            <a:fillRect/>
          </a:stretch>
        </p:blipFill>
        <p:spPr>
          <a:xfrm>
            <a:off x="991101" y="1833564"/>
            <a:ext cx="8364867" cy="5997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727C67-E52C-4CCA-FA4E-57B9D7830A41}"/>
              </a:ext>
            </a:extLst>
          </p:cNvPr>
          <p:cNvSpPr txBox="1"/>
          <p:nvPr/>
        </p:nvSpPr>
        <p:spPr>
          <a:xfrm>
            <a:off x="1243263" y="372979"/>
            <a:ext cx="11871157" cy="14619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50" dirty="0" err="1">
                <a:solidFill>
                  <a:srgbClr val="000000"/>
                </a:solidFill>
                <a:latin typeface="Alexandria Semi Bold"/>
                <a:cs typeface="Alexandria Semi Bold"/>
              </a:rPr>
              <a:t>Courbe</a:t>
            </a:r>
            <a:r>
              <a:rPr lang="en-GB" sz="4450" dirty="0">
                <a:solidFill>
                  <a:srgbClr val="000000"/>
                </a:solidFill>
                <a:latin typeface="Alexandria Semi Bold"/>
                <a:cs typeface="Alexandria Semi Bold"/>
              </a:rPr>
              <a:t> ROC - </a:t>
            </a:r>
            <a:r>
              <a:rPr lang="en-GB" sz="4450" dirty="0" err="1">
                <a:solidFill>
                  <a:srgbClr val="000000"/>
                </a:solidFill>
                <a:latin typeface="Alexandria Semi Bold"/>
                <a:cs typeface="Alexandria Semi Bold"/>
              </a:rPr>
              <a:t>Comparaison</a:t>
            </a:r>
            <a:r>
              <a:rPr lang="en-GB" sz="4450" dirty="0">
                <a:solidFill>
                  <a:srgbClr val="000000"/>
                </a:solidFill>
                <a:latin typeface="Alexandria Semi Bold"/>
                <a:cs typeface="Alexandria Semi Bold"/>
              </a:rPr>
              <a:t> des </a:t>
            </a:r>
            <a:r>
              <a:rPr lang="en-GB" sz="4450" dirty="0" err="1">
                <a:solidFill>
                  <a:srgbClr val="000000"/>
                </a:solidFill>
                <a:latin typeface="Alexandria Semi Bold"/>
                <a:cs typeface="Alexandria Semi Bold"/>
              </a:rPr>
              <a:t>modèles</a:t>
            </a:r>
            <a:r>
              <a:rPr lang="en-GB" sz="4450" dirty="0">
                <a:solidFill>
                  <a:srgbClr val="000000"/>
                </a:solidFill>
                <a:latin typeface="Alexandria Semi Bold"/>
                <a:cs typeface="Alexandria Semi Bold"/>
              </a:rPr>
              <a:t> </a:t>
            </a:r>
            <a:endParaRPr lang="en-GB" sz="4450" dirty="0">
              <a:latin typeface="Alexandria Semi Bold"/>
              <a:cs typeface="Alexandria Semi Bold"/>
            </a:endParaRPr>
          </a:p>
          <a:p>
            <a:endParaRPr lang="en-GB" sz="4450" dirty="0">
              <a:latin typeface="Alexandria Semi Bold"/>
              <a:cs typeface="Alexandria Semi Bold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7286C7-FBD3-ED66-8FF2-F47538F5E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84611"/>
              </p:ext>
            </p:extLst>
          </p:nvPr>
        </p:nvGraphicFramePr>
        <p:xfrm>
          <a:off x="9856922" y="2712203"/>
          <a:ext cx="4200040" cy="3479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49830">
                  <a:extLst>
                    <a:ext uri="{9D8B030D-6E8A-4147-A177-3AD203B41FA5}">
                      <a16:colId xmlns:a16="http://schemas.microsoft.com/office/drawing/2014/main" val="440822635"/>
                    </a:ext>
                  </a:extLst>
                </a:gridCol>
                <a:gridCol w="2650210">
                  <a:extLst>
                    <a:ext uri="{9D8B030D-6E8A-4147-A177-3AD203B41FA5}">
                      <a16:colId xmlns:a16="http://schemas.microsoft.com/office/drawing/2014/main" val="3431734095"/>
                    </a:ext>
                  </a:extLst>
                </a:gridCol>
              </a:tblGrid>
              <a:tr h="200388">
                <a:tc>
                  <a:txBody>
                    <a:bodyPr/>
                    <a:lstStyle/>
                    <a:p>
                      <a:r>
                        <a:rPr lang="en-GB" sz="2000" b="1" dirty="0"/>
                        <a:t>AUC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0EB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err="1"/>
                        <a:t>Interprétation</a:t>
                      </a:r>
                      <a:endParaRPr lang="en-GB" sz="2000" b="1" dirty="0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0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425488"/>
                  </a:ext>
                </a:extLst>
              </a:tr>
              <a:tr h="496615">
                <a:tc>
                  <a:txBody>
                    <a:bodyPr/>
                    <a:lstStyle/>
                    <a:p>
                      <a:r>
                        <a:rPr lang="en-GB" sz="2000" b="1" dirty="0"/>
                        <a:t>0.90 – 1.00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Excellent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445399"/>
                  </a:ext>
                </a:extLst>
              </a:tr>
              <a:tr h="4966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 – 0.90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0EB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Très bon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0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37490"/>
                  </a:ext>
                </a:extLst>
              </a:tr>
              <a:tr h="4966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0.70 – 0.80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Correct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775695"/>
                  </a:ext>
                </a:extLst>
              </a:tr>
              <a:tr h="4966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 – 0.70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0EBD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Faible</a:t>
                      </a:r>
                      <a:endParaRPr lang="en-GB" sz="2000" b="1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0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30454"/>
                  </a:ext>
                </a:extLst>
              </a:tr>
              <a:tr h="4966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 – 0.60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Mauvais (</a:t>
                      </a:r>
                      <a:r>
                        <a:rPr lang="en-GB" sz="20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quasiment</a:t>
                      </a:r>
                      <a:r>
                        <a:rPr lang="en-GB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2000" b="1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aléatoire</a:t>
                      </a:r>
                      <a:r>
                        <a:rPr lang="en-GB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816713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r>
                        <a:rPr lang="en-GB" sz="2000" b="1" dirty="0"/>
                        <a:t>&lt; 0.50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0EB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Pire que le </a:t>
                      </a:r>
                      <a:r>
                        <a:rPr lang="en-GB" sz="2000" b="1" err="1"/>
                        <a:t>hasard</a:t>
                      </a:r>
                      <a:endParaRPr lang="en-GB" sz="2000" b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0E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9748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194BCF-A1BD-BCEB-1B89-30430A968FC7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909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077"/>
            <a:ext cx="714244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Conclusion</a:t>
            </a:r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033707"/>
            <a:ext cx="1083231" cy="1299924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33363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550206"/>
            <a:ext cx="379414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err="1">
                <a:solidFill>
                  <a:srgbClr val="3B3535"/>
                </a:solidFill>
                <a:latin typeface="Alexandria Semi Bold"/>
                <a:cs typeface="Alexandria Semi Bold"/>
              </a:rPr>
              <a:t>Optimisation</a:t>
            </a:r>
            <a:r>
              <a:rPr lang="en-US" sz="2200" b="1" dirty="0">
                <a:solidFill>
                  <a:srgbClr val="3B3535"/>
                </a:solidFill>
                <a:latin typeface="Alexandria Semi Bold"/>
                <a:cs typeface="Alexandria Semi Bold"/>
              </a:rPr>
              <a:t> des </a:t>
            </a:r>
            <a:r>
              <a:rPr lang="en-US" sz="2200" b="1" dirty="0" err="1">
                <a:solidFill>
                  <a:srgbClr val="3B3535"/>
                </a:solidFill>
                <a:latin typeface="Alexandria Semi Bold"/>
                <a:cs typeface="Alexandria Semi Bold"/>
              </a:rPr>
              <a:t>ressources</a:t>
            </a:r>
            <a:endParaRPr lang="en-US" dirty="0" err="1"/>
          </a:p>
        </p:txBody>
      </p:sp>
      <p:sp>
        <p:nvSpPr>
          <p:cNvPr id="9" name="Text 4"/>
          <p:cNvSpPr/>
          <p:nvPr/>
        </p:nvSpPr>
        <p:spPr>
          <a:xfrm>
            <a:off x="2166461" y="403633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Réduction des test de </a:t>
            </a:r>
            <a:r>
              <a:rPr lang="en-US" sz="1700" dirty="0" err="1">
                <a:solidFill>
                  <a:srgbClr val="3B3535"/>
                </a:solidFill>
                <a:latin typeface="Sora Light"/>
                <a:cs typeface="Sora Light"/>
              </a:rPr>
              <a:t>dépistage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633555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4850130"/>
            <a:ext cx="4287627" cy="341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200" b="1">
                <a:solidFill>
                  <a:srgbClr val="3B3535"/>
                </a:solidFill>
                <a:latin typeface="Alexandria Semi Bold"/>
                <a:cs typeface="Alexandria Semi Bold"/>
              </a:rPr>
              <a:t>Perspectives </a:t>
            </a:r>
            <a:r>
              <a:rPr lang="en-US" sz="2200" b="1" err="1">
                <a:solidFill>
                  <a:srgbClr val="3B3535"/>
                </a:solidFill>
                <a:latin typeface="Alexandria Semi Bold"/>
                <a:cs typeface="Alexandria Semi Bold"/>
              </a:rPr>
              <a:t>d'Évolution</a:t>
            </a:r>
            <a:endParaRPr lang="en-US" err="1"/>
          </a:p>
          <a:p>
            <a:pPr marL="0" indent="0" algn="l">
              <a:lnSpc>
                <a:spcPts val="2800"/>
              </a:lnSpc>
              <a:buNone/>
            </a:pPr>
            <a:endParaRPr lang="en-US" sz="2200" b="1" dirty="0">
              <a:solidFill>
                <a:srgbClr val="3B3535"/>
              </a:solidFill>
              <a:latin typeface="Alexandria Semi Bold"/>
              <a:cs typeface="Alexandria Semi Bold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66461" y="5292720"/>
            <a:ext cx="65966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>
                <a:solidFill>
                  <a:srgbClr val="3B3535"/>
                </a:solidFill>
                <a:latin typeface="Sora Light"/>
                <a:cs typeface="Sora Light"/>
              </a:rPr>
              <a:t>Enrichissement du dataset, intégration de nouvelles variables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933480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66461" y="6150054"/>
            <a:ext cx="38024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3B3535"/>
                </a:solidFill>
                <a:latin typeface="Alexandria Semi Bold"/>
                <a:cs typeface="Alexandria Semi Bold"/>
              </a:rPr>
              <a:t>Implementation Futures</a:t>
            </a:r>
          </a:p>
        </p:txBody>
      </p:sp>
      <p:sp>
        <p:nvSpPr>
          <p:cNvPr id="15" name="Text 8"/>
          <p:cNvSpPr/>
          <p:nvPr/>
        </p:nvSpPr>
        <p:spPr>
          <a:xfrm>
            <a:off x="2166461" y="66361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Carte interactive des maladies </a:t>
            </a:r>
            <a:r>
              <a:rPr lang="en-US" sz="1700" dirty="0" err="1">
                <a:solidFill>
                  <a:srgbClr val="3B3535"/>
                </a:solidFill>
                <a:latin typeface="Sora Light"/>
                <a:cs typeface="Sora Light"/>
              </a:rPr>
              <a:t>cardiaques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Sora Light"/>
                <a:cs typeface="Sora Light"/>
              </a:rPr>
              <a:t>en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France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8BB36150-BB07-3EC6-E987-D0684E416D27}"/>
              </a:ext>
            </a:extLst>
          </p:cNvPr>
          <p:cNvSpPr/>
          <p:nvPr/>
        </p:nvSpPr>
        <p:spPr>
          <a:xfrm>
            <a:off x="2166460" y="20552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 err="1">
                <a:solidFill>
                  <a:srgbClr val="3B3535"/>
                </a:solidFill>
                <a:latin typeface="Alexandria Semi Bold"/>
                <a:cs typeface="Alexandria Semi Bold"/>
              </a:rPr>
              <a:t>Résultats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A1A6447F-080D-2F0F-6ED0-A6326FDAF5B5}"/>
              </a:ext>
            </a:extLst>
          </p:cNvPr>
          <p:cNvSpPr/>
          <p:nvPr/>
        </p:nvSpPr>
        <p:spPr>
          <a:xfrm>
            <a:off x="2166460" y="251233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err="1">
                <a:solidFill>
                  <a:srgbClr val="3B3535"/>
                </a:solidFill>
                <a:latin typeface="Sora Light"/>
                <a:cs typeface="Sora Light"/>
              </a:rPr>
              <a:t>Modèle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Sora Light"/>
                <a:cs typeface="Sora Light"/>
              </a:rPr>
              <a:t>prédictif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avec 98,5% de </a:t>
            </a:r>
            <a:r>
              <a:rPr lang="en-US" sz="1700" dirty="0" err="1">
                <a:solidFill>
                  <a:srgbClr val="3B3535"/>
                </a:solidFill>
                <a:latin typeface="Sora Light"/>
                <a:cs typeface="Sora Light"/>
              </a:rPr>
              <a:t>précision</a:t>
            </a:r>
            <a:endParaRPr lang="en-US" sz="1700">
              <a:solidFill>
                <a:srgbClr val="3B3535"/>
              </a:solidFill>
              <a:latin typeface="Sora Light"/>
              <a:cs typeface="So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068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in a white coat with stethoscope around her neck&#10;&#10;AI-generated content may be incorrect.">
            <a:extLst>
              <a:ext uri="{FF2B5EF4-FFF2-40B4-BE49-F238E27FC236}">
                <a16:creationId xmlns:a16="http://schemas.microsoft.com/office/drawing/2014/main" id="{FE6076F8-23A0-E56E-9DC8-6BF4B1E8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  <p:sp>
        <p:nvSpPr>
          <p:cNvPr id="7" name="Flowchart: Sequential Access Storage 6">
            <a:extLst>
              <a:ext uri="{FF2B5EF4-FFF2-40B4-BE49-F238E27FC236}">
                <a16:creationId xmlns:a16="http://schemas.microsoft.com/office/drawing/2014/main" id="{72601CA7-41EB-251E-F6ED-25C34B8960F7}"/>
              </a:ext>
            </a:extLst>
          </p:cNvPr>
          <p:cNvSpPr/>
          <p:nvPr/>
        </p:nvSpPr>
        <p:spPr>
          <a:xfrm>
            <a:off x="894227" y="172449"/>
            <a:ext cx="7225162" cy="3946409"/>
          </a:xfrm>
          <a:prstGeom prst="flowChartMagneticTap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D3A4600-DF52-EF94-4419-F95D0A6EA12C}"/>
              </a:ext>
            </a:extLst>
          </p:cNvPr>
          <p:cNvSpPr/>
          <p:nvPr/>
        </p:nvSpPr>
        <p:spPr>
          <a:xfrm>
            <a:off x="2707710" y="351116"/>
            <a:ext cx="5612367" cy="409136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000" dirty="0">
                <a:ea typeface="+mn-lt"/>
                <a:cs typeface="+mn-lt"/>
              </a:rPr>
              <a:t>Merci pour </a:t>
            </a:r>
            <a:r>
              <a:rPr lang="en-US" sz="4000" dirty="0" err="1">
                <a:ea typeface="+mn-lt"/>
                <a:cs typeface="+mn-lt"/>
              </a:rPr>
              <a:t>votre</a:t>
            </a:r>
          </a:p>
          <a:p>
            <a:pPr>
              <a:lnSpc>
                <a:spcPts val="5600"/>
              </a:lnSpc>
            </a:pPr>
            <a:r>
              <a:rPr lang="en-US" sz="4000" dirty="0">
                <a:ea typeface="+mn-lt"/>
                <a:cs typeface="+mn-lt"/>
              </a:rPr>
              <a:t> attention.</a:t>
            </a:r>
            <a:br>
              <a:rPr lang="en-US" sz="4000" dirty="0">
                <a:ea typeface="+mn-lt"/>
                <a:cs typeface="+mn-lt"/>
              </a:rPr>
            </a:br>
            <a:r>
              <a:rPr lang="en-US" sz="4000" dirty="0">
                <a:ea typeface="+mn-lt"/>
                <a:cs typeface="+mn-lt"/>
              </a:rPr>
              <a:t>Je suis à </a:t>
            </a:r>
            <a:r>
              <a:rPr lang="en-US" sz="4000" dirty="0" err="1">
                <a:ea typeface="+mn-lt"/>
                <a:cs typeface="+mn-lt"/>
              </a:rPr>
              <a:t>votre</a:t>
            </a:r>
            <a:r>
              <a:rPr lang="en-US" sz="4000" dirty="0">
                <a:ea typeface="+mn-lt"/>
                <a:cs typeface="+mn-lt"/>
              </a:rPr>
              <a:t> disposition</a:t>
            </a:r>
          </a:p>
          <a:p>
            <a:pPr>
              <a:lnSpc>
                <a:spcPts val="5600"/>
              </a:lnSpc>
            </a:pPr>
            <a:r>
              <a:rPr lang="en-US" sz="4000" dirty="0">
                <a:ea typeface="+mn-lt"/>
                <a:cs typeface="+mn-lt"/>
              </a:rPr>
              <a:t> pour </a:t>
            </a:r>
            <a:r>
              <a:rPr lang="en-US" sz="4000" dirty="0" err="1">
                <a:ea typeface="+mn-lt"/>
                <a:cs typeface="+mn-lt"/>
              </a:rPr>
              <a:t>répondre</a:t>
            </a:r>
            <a:r>
              <a:rPr lang="en-US" sz="4000" dirty="0">
                <a:ea typeface="+mn-lt"/>
                <a:cs typeface="+mn-lt"/>
              </a:rPr>
              <a:t> à </a:t>
            </a:r>
            <a:r>
              <a:rPr lang="en-US" sz="4000" dirty="0" err="1">
                <a:ea typeface="+mn-lt"/>
                <a:cs typeface="+mn-lt"/>
              </a:rPr>
              <a:t>vos</a:t>
            </a:r>
          </a:p>
          <a:p>
            <a:pPr>
              <a:lnSpc>
                <a:spcPts val="5600"/>
              </a:lnSpc>
            </a:pPr>
            <a:r>
              <a:rPr lang="en-US" sz="4000" dirty="0">
                <a:ea typeface="+mn-lt"/>
                <a:cs typeface="+mn-lt"/>
              </a:rPr>
              <a:t> questions.</a:t>
            </a:r>
            <a:endParaRPr lang="en-US" sz="40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555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63456AE-196B-7B80-947A-2B83CEB05EDB}"/>
              </a:ext>
            </a:extLst>
          </p:cNvPr>
          <p:cNvGraphicFramePr/>
          <p:nvPr/>
        </p:nvGraphicFramePr>
        <p:xfrm>
          <a:off x="1005840" y="2190750"/>
          <a:ext cx="12618720" cy="5221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 0">
            <a:extLst>
              <a:ext uri="{FF2B5EF4-FFF2-40B4-BE49-F238E27FC236}">
                <a16:creationId xmlns:a16="http://schemas.microsoft.com/office/drawing/2014/main" id="{83DBB311-7FC0-8313-D08A-2B83C42BCF8F}"/>
              </a:ext>
            </a:extLst>
          </p:cNvPr>
          <p:cNvSpPr/>
          <p:nvPr/>
        </p:nvSpPr>
        <p:spPr>
          <a:xfrm>
            <a:off x="1030385" y="794205"/>
            <a:ext cx="84199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 err="1">
                <a:solidFill>
                  <a:srgbClr val="1F1E1E"/>
                </a:solidFill>
                <a:latin typeface="Alexandria Semi Bold"/>
                <a:ea typeface="Alexandria Semi Bold" pitchFamily="34" charset="-122"/>
                <a:cs typeface="Alexandria Semi Bold"/>
              </a:rPr>
              <a:t>Sommaire</a:t>
            </a:r>
            <a:endParaRPr lang="en-US" sz="4450" dirty="0" err="1">
              <a:latin typeface="Alexandria Semi Bold"/>
              <a:cs typeface="Alexandria Semi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81316-152A-9E0D-9F05-28E895012955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2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06041"/>
            <a:ext cx="7627382" cy="128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lexandria Semi Bold"/>
                <a:cs typeface="Alexandria Semi Bold"/>
              </a:rPr>
              <a:t>Motivation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281238"/>
            <a:ext cx="974884" cy="14512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5610" y="2476143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Problème Urgent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25610" y="2913698"/>
            <a:ext cx="636008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Les maladies cardiovasculaires sont la principale cause de </a:t>
            </a:r>
            <a:r>
              <a:rPr lang="en-US" sz="1500" dirty="0" err="1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mortalité</a:t>
            </a:r>
            <a:r>
              <a:rPr lang="en-US" sz="15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mondiale</a:t>
            </a:r>
            <a:r>
              <a:rPr lang="en-US" sz="15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, </a:t>
            </a:r>
            <a:r>
              <a:rPr lang="en-US" sz="1500" dirty="0" err="1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selon</a:t>
            </a:r>
            <a:r>
              <a:rPr lang="en-US" sz="15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 la OMS.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732490"/>
            <a:ext cx="974884" cy="14512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5610" y="3927396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Enjeu Majeur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25610" y="4364950"/>
            <a:ext cx="636008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Détection précoce et prévention des risques cardiaques sont cruciales.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183743"/>
            <a:ext cx="974884" cy="11699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5610" y="5378648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Solution Innovante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25610" y="5816203"/>
            <a:ext cx="63600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Développer un modèle prédictif utilisant le machine learning.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6353651"/>
            <a:ext cx="974884" cy="11699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25610" y="6548557"/>
            <a:ext cx="549756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 err="1">
                <a:solidFill>
                  <a:srgbClr val="3B3535"/>
                </a:solidFill>
                <a:latin typeface="Alexandria Semi Bold"/>
                <a:ea typeface="+mn-lt"/>
                <a:cs typeface="Alexandria Semi Bold"/>
              </a:rPr>
              <a:t>Antécédents</a:t>
            </a:r>
            <a:r>
              <a:rPr lang="en-US" sz="2000" dirty="0">
                <a:solidFill>
                  <a:srgbClr val="3B3535"/>
                </a:solidFill>
                <a:latin typeface="Alexandria Semi Bold"/>
                <a:ea typeface="+mn-lt"/>
                <a:cs typeface="Alexandria Semi Bold"/>
              </a:rPr>
              <a:t> de maladies </a:t>
            </a:r>
            <a:r>
              <a:rPr lang="en-US" sz="2000" dirty="0" err="1">
                <a:solidFill>
                  <a:srgbClr val="3B3535"/>
                </a:solidFill>
                <a:latin typeface="Alexandria Semi Bold"/>
                <a:ea typeface="+mn-lt"/>
                <a:cs typeface="Alexandria Semi Bold"/>
              </a:rPr>
              <a:t>cardiaques</a:t>
            </a:r>
            <a:endParaRPr lang="en-US" dirty="0" err="1"/>
          </a:p>
        </p:txBody>
      </p:sp>
      <p:sp>
        <p:nvSpPr>
          <p:cNvPr id="15" name="Text 8"/>
          <p:cNvSpPr/>
          <p:nvPr/>
        </p:nvSpPr>
        <p:spPr>
          <a:xfrm>
            <a:off x="2025610" y="6986111"/>
            <a:ext cx="63600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 err="1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Volonté</a:t>
            </a:r>
            <a:r>
              <a:rPr lang="en-US" sz="15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 de </a:t>
            </a:r>
            <a:r>
              <a:rPr lang="en-US" sz="1500" dirty="0" err="1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mieux</a:t>
            </a:r>
            <a:r>
              <a:rPr lang="en-US" sz="15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comprendre</a:t>
            </a:r>
            <a:r>
              <a:rPr lang="en-US" sz="15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cette</a:t>
            </a:r>
            <a:r>
              <a:rPr lang="en-US" sz="15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pathologie</a:t>
            </a:r>
            <a:r>
              <a:rPr lang="en-US" sz="15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.</a:t>
            </a:r>
            <a:endParaRPr lang="en-US" sz="1500" dirty="0">
              <a:latin typeface="Sora Light"/>
              <a:cs typeface="Sora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encoded.png">
            <a:extLst>
              <a:ext uri="{FF2B5EF4-FFF2-40B4-BE49-F238E27FC236}">
                <a16:creationId xmlns:a16="http://schemas.microsoft.com/office/drawing/2014/main" id="{6F381482-2546-A0E8-15A3-D4C0DAFAEE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1" r="181" b="1228"/>
          <a:stretch>
            <a:fillRect/>
          </a:stretch>
        </p:blipFill>
        <p:spPr>
          <a:xfrm>
            <a:off x="887382" y="1553801"/>
            <a:ext cx="6420128" cy="6200613"/>
          </a:xfrm>
          <a:prstGeom prst="rect">
            <a:avLst/>
          </a:prstGeom>
          <a:ln w="127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00316F6-74FB-6C05-1F16-1978D05E62BC}"/>
              </a:ext>
            </a:extLst>
          </p:cNvPr>
          <p:cNvSpPr/>
          <p:nvPr/>
        </p:nvSpPr>
        <p:spPr>
          <a:xfrm>
            <a:off x="1145767" y="520062"/>
            <a:ext cx="10358773" cy="803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Variables de la base de données</a:t>
            </a:r>
            <a:endParaRPr lang="en-US" sz="4450" dirty="0" err="1">
              <a:solidFill>
                <a:srgbClr val="1F1E1E"/>
              </a:solidFill>
              <a:latin typeface="Alexandria Semi Bold"/>
              <a:cs typeface="Alexandria Semi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5562B-80B2-3555-C6BC-9F78AED303FA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70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25896"/>
            <a:ext cx="88059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Distribution des Variables</a:t>
            </a:r>
            <a:endParaRPr lang="en-US" sz="4450">
              <a:solidFill>
                <a:srgbClr val="1F1E1E"/>
              </a:solidFill>
              <a:latin typeface="Alexandria Semi Bold"/>
              <a:cs typeface="Alexandria Semi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93062" y="1879237"/>
            <a:ext cx="39087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Proportion FBS &gt; 120mg/dL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96170"/>
            <a:ext cx="6292572" cy="32125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3577" y="6291920"/>
            <a:ext cx="678851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Seule une petite proportion de patients a une glycémie à jeun élevée. Cela indique que ce n'est pas le facteur prédominant.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2317715" y="18792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Âge des Patients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139" y="2696170"/>
            <a:ext cx="3141583" cy="31578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386" y="629926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 majorité des patients se situent entre 50 et 60 ans. L'âge est un facteur de risque connu.</a:t>
            </a:r>
            <a:endParaRPr lang="en-US" sz="1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B1ACD6-6EC4-F990-1F8A-50DF81E17D5E}"/>
              </a:ext>
            </a:extLst>
          </p:cNvPr>
          <p:cNvSpPr/>
          <p:nvPr/>
        </p:nvSpPr>
        <p:spPr>
          <a:xfrm>
            <a:off x="11577233" y="3177152"/>
            <a:ext cx="294467" cy="294467"/>
          </a:xfrm>
          <a:prstGeom prst="ellipse">
            <a:avLst/>
          </a:prstGeom>
          <a:solidFill>
            <a:srgbClr val="C11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DAEE4F-F6BC-FA1F-943D-25D5F83E33D1}"/>
              </a:ext>
            </a:extLst>
          </p:cNvPr>
          <p:cNvSpPr/>
          <p:nvPr/>
        </p:nvSpPr>
        <p:spPr>
          <a:xfrm>
            <a:off x="11577232" y="3905571"/>
            <a:ext cx="294467" cy="294467"/>
          </a:xfrm>
          <a:prstGeom prst="ellipse">
            <a:avLst/>
          </a:prstGeom>
          <a:solidFill>
            <a:srgbClr val="6FD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20B798-B792-6058-A065-3C9EAA354B7C}"/>
              </a:ext>
            </a:extLst>
          </p:cNvPr>
          <p:cNvSpPr txBox="1"/>
          <p:nvPr/>
        </p:nvSpPr>
        <p:spPr>
          <a:xfrm>
            <a:off x="12073180" y="3053166"/>
            <a:ext cx="26967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ea typeface="Calibri"/>
                <a:cs typeface="Calibri"/>
              </a:rPr>
              <a:t>Patient </a:t>
            </a:r>
            <a:r>
              <a:rPr lang="en-GB" sz="2400" err="1">
                <a:ea typeface="Calibri"/>
                <a:cs typeface="Calibri"/>
              </a:rPr>
              <a:t>Malade</a:t>
            </a:r>
            <a:endParaRPr lang="en-GB" sz="2400">
              <a:ea typeface="Calibri"/>
              <a:cs typeface="Calibri"/>
            </a:endParaRPr>
          </a:p>
          <a:p>
            <a:endParaRPr lang="en-GB" sz="2400" dirty="0">
              <a:ea typeface="Calibri"/>
              <a:cs typeface="Calibri"/>
            </a:endParaRPr>
          </a:p>
          <a:p>
            <a:r>
              <a:rPr lang="en-GB" sz="2400" dirty="0">
                <a:ea typeface="Calibri"/>
                <a:cs typeface="Calibri"/>
              </a:rPr>
              <a:t>Patient Sain</a:t>
            </a:r>
            <a:endParaRPr lang="en-GB" sz="240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1F63F-798F-DE67-BAB6-C2DB9B1093C9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4423" y="612549"/>
            <a:ext cx="9542989" cy="727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Vérification</a:t>
            </a:r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 de </a:t>
            </a:r>
            <a:r>
              <a:rPr lang="en-US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valeurs</a:t>
            </a:r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 </a:t>
            </a:r>
            <a:r>
              <a:rPr lang="en-US" sz="4450" dirty="0" err="1">
                <a:solidFill>
                  <a:srgbClr val="1F1E1E"/>
                </a:solidFill>
                <a:latin typeface="Alexandria Semi Bold"/>
                <a:cs typeface="Alexandria Semi Bold"/>
              </a:rPr>
              <a:t>aberrants</a:t>
            </a:r>
            <a:endParaRPr lang="en-US" sz="4450">
              <a:solidFill>
                <a:srgbClr val="1F1E1E"/>
              </a:solidFill>
              <a:latin typeface="Alexandria Semi Bold"/>
              <a:cs typeface="Alexandria Semi Bold"/>
            </a:endParaRPr>
          </a:p>
        </p:txBody>
      </p:sp>
      <p:sp>
        <p:nvSpPr>
          <p:cNvPr id="7" name="Text 2"/>
          <p:cNvSpPr/>
          <p:nvPr/>
        </p:nvSpPr>
        <p:spPr>
          <a:xfrm>
            <a:off x="758309" y="683642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700"/>
              </a:lnSpc>
              <a:buFont typeface="Arial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Possibles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valeurs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aberrantes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dans les variables :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trestbps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,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chol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et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oldpeak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. </a:t>
            </a:r>
            <a:endParaRPr lang="en-US" sz="1700">
              <a:solidFill>
                <a:srgbClr val="000000"/>
              </a:solidFill>
              <a:latin typeface="Sora Light"/>
              <a:cs typeface="Sora Light"/>
            </a:endParaRPr>
          </a:p>
          <a:p>
            <a:pPr marL="285750" indent="-285750">
              <a:lnSpc>
                <a:spcPts val="2700"/>
              </a:lnSpc>
              <a:buFont typeface="Arial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Après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vérification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avec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l'évidence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scientifique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, on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confirme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qu'il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n'y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a pas de </a:t>
            </a:r>
            <a:r>
              <a:rPr lang="en-US" sz="1700" err="1">
                <a:solidFill>
                  <a:srgbClr val="3B3535"/>
                </a:solidFill>
                <a:latin typeface="Sora Light"/>
                <a:cs typeface="Sora Light"/>
              </a:rPr>
              <a:t>valeurs</a:t>
            </a:r>
            <a:r>
              <a:rPr lang="en-US" sz="1700" dirty="0">
                <a:solidFill>
                  <a:srgbClr val="3B3535"/>
                </a:solidFill>
                <a:latin typeface="Sora Light"/>
                <a:cs typeface="Sora Light"/>
              </a:rPr>
              <a:t> outliers</a:t>
            </a:r>
            <a:r>
              <a:rPr lang="en-US" sz="11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sz="1700" dirty="0">
              <a:solidFill>
                <a:srgbClr val="3B3535"/>
              </a:solidFill>
              <a:latin typeface="Sora Light"/>
              <a:cs typeface="Sora Light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45C3DF-3B1B-2B62-0B93-43A5AFE5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78" t="39623" r="43204" b="15675"/>
          <a:stretch>
            <a:fillRect/>
          </a:stretch>
        </p:blipFill>
        <p:spPr>
          <a:xfrm>
            <a:off x="7665356" y="1910669"/>
            <a:ext cx="4890427" cy="435964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C8254F-0271-190F-B185-F0981D48A8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01" t="39943" r="42650" b="16147"/>
          <a:stretch>
            <a:fillRect/>
          </a:stretch>
        </p:blipFill>
        <p:spPr>
          <a:xfrm>
            <a:off x="1462684" y="1910669"/>
            <a:ext cx="4594853" cy="4356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DC6F9-6DC6-9514-097C-2CBFEE3D386B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2592E0-AAA5-2ED1-24A3-372875B7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42" t="27552" r="26022" b="9371"/>
          <a:stretch>
            <a:fillRect/>
          </a:stretch>
        </p:blipFill>
        <p:spPr>
          <a:xfrm>
            <a:off x="1874385" y="1668918"/>
            <a:ext cx="7959397" cy="6554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4EAFF-E43C-E73B-014C-EBC0129E45E9}"/>
              </a:ext>
            </a:extLst>
          </p:cNvPr>
          <p:cNvSpPr txBox="1"/>
          <p:nvPr/>
        </p:nvSpPr>
        <p:spPr>
          <a:xfrm>
            <a:off x="840105" y="463227"/>
            <a:ext cx="12954860" cy="4834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50"/>
              </a:lnSpc>
            </a:pPr>
            <a:r>
              <a:rPr lang="en-GB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Distribution des Patients: </a:t>
            </a:r>
            <a:r>
              <a:rPr lang="en-GB" sz="4450" err="1">
                <a:solidFill>
                  <a:srgbClr val="1F1E1E"/>
                </a:solidFill>
                <a:latin typeface="Alexandria Semi Bold"/>
                <a:cs typeface="Alexandria Semi Bold"/>
              </a:rPr>
              <a:t>Maladie</a:t>
            </a:r>
            <a:r>
              <a:rPr lang="en-GB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 </a:t>
            </a:r>
            <a:r>
              <a:rPr lang="en-GB" sz="4450" err="1">
                <a:solidFill>
                  <a:srgbClr val="1F1E1E"/>
                </a:solidFill>
                <a:latin typeface="Alexandria Semi Bold"/>
                <a:cs typeface="Alexandria Semi Bold"/>
              </a:rPr>
              <a:t>Cardiaque</a:t>
            </a:r>
            <a:endParaRPr lang="en-GB" sz="4450">
              <a:solidFill>
                <a:srgbClr val="1F1E1E"/>
              </a:solidFill>
              <a:latin typeface="Alexandria Semi Bold"/>
              <a:cs typeface="Alexandria Semi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F4886-9248-75F3-30B5-B91065405637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53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543" y="649067"/>
            <a:ext cx="13444038" cy="93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Distribution des Maladies Cardiaques par Sexe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29" y="1453203"/>
            <a:ext cx="9576043" cy="61257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0543" y="8559760"/>
            <a:ext cx="13569315" cy="157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Les hommes présentent une incidence légèrement plus élevée de maladies cardiaques dans cette population.</a:t>
            </a:r>
            <a:endParaRPr lang="en-US" sz="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B8092-7EF9-2934-9379-98D9135A4BDA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546" y="657242"/>
            <a:ext cx="12777634" cy="80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/>
                <a:cs typeface="Alexandria Semi Bold"/>
              </a:rPr>
              <a:t>Distribution du Type de Douleur Thoracique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9" y="1970847"/>
            <a:ext cx="9016268" cy="50285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27CB23-D043-6ECB-E7DC-D84C12827371}"/>
              </a:ext>
            </a:extLst>
          </p:cNvPr>
          <p:cNvSpPr txBox="1"/>
          <p:nvPr/>
        </p:nvSpPr>
        <p:spPr>
          <a:xfrm>
            <a:off x="12615620" y="7721845"/>
            <a:ext cx="2009859" cy="514474"/>
          </a:xfrm>
          <a:prstGeom prst="rect">
            <a:avLst/>
          </a:prstGeom>
          <a:solidFill>
            <a:srgbClr val="FFFAF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710</cp:revision>
  <dcterms:created xsi:type="dcterms:W3CDTF">2025-06-03T09:37:19Z</dcterms:created>
  <dcterms:modified xsi:type="dcterms:W3CDTF">2025-06-04T10:30:30Z</dcterms:modified>
</cp:coreProperties>
</file>